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  <p:sldId id="266" r:id="rId11"/>
    <p:sldId id="268" r:id="rId12"/>
    <p:sldId id="269" r:id="rId13"/>
    <p:sldId id="271" r:id="rId14"/>
    <p:sldId id="270" r:id="rId15"/>
    <p:sldId id="267" r:id="rId16"/>
    <p:sldId id="272" r:id="rId17"/>
    <p:sldId id="273" r:id="rId18"/>
    <p:sldId id="274" r:id="rId19"/>
    <p:sldId id="312" r:id="rId20"/>
    <p:sldId id="313" r:id="rId21"/>
    <p:sldId id="264" r:id="rId22"/>
    <p:sldId id="314" r:id="rId23"/>
    <p:sldId id="315" r:id="rId24"/>
    <p:sldId id="316" r:id="rId25"/>
    <p:sldId id="317" r:id="rId26"/>
    <p:sldId id="318" r:id="rId27"/>
    <p:sldId id="319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9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Dubois" userId="08fdc963-b32a-4cd5-b1a7-369c306f77e7" providerId="ADAL" clId="{922B3DBF-FCBB-45C8-91BF-965705A04C44}"/>
    <pc:docChg chg="undo custSel modSld sldOrd">
      <pc:chgData name="Paul Dubois" userId="08fdc963-b32a-4cd5-b1a7-369c306f77e7" providerId="ADAL" clId="{922B3DBF-FCBB-45C8-91BF-965705A04C44}" dt="2023-06-30T17:11:23.771" v="21" actId="20577"/>
      <pc:docMkLst>
        <pc:docMk/>
      </pc:docMkLst>
      <pc:sldChg chg="modSp mod ord">
        <pc:chgData name="Paul Dubois" userId="08fdc963-b32a-4cd5-b1a7-369c306f77e7" providerId="ADAL" clId="{922B3DBF-FCBB-45C8-91BF-965705A04C44}" dt="2023-06-30T17:11:23.771" v="21" actId="20577"/>
        <pc:sldMkLst>
          <pc:docMk/>
          <pc:sldMk cId="1949032356" sldId="262"/>
        </pc:sldMkLst>
        <pc:spChg chg="mod">
          <ac:chgData name="Paul Dubois" userId="08fdc963-b32a-4cd5-b1a7-369c306f77e7" providerId="ADAL" clId="{922B3DBF-FCBB-45C8-91BF-965705A04C44}" dt="2023-06-30T17:11:23.771" v="21" actId="20577"/>
          <ac:spMkLst>
            <pc:docMk/>
            <pc:sldMk cId="1949032356" sldId="262"/>
            <ac:spMk id="2" creationId="{EC1922F3-6628-8A56-FBAF-C05D1D6FEE4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3.jpeg>
</file>

<file path=ppt/media/image4.png>
</file>

<file path=ppt/media/image40.png>
</file>

<file path=ppt/media/image5.png>
</file>

<file path=ppt/media/image50.png>
</file>

<file path=ppt/media/image6.jpg>
</file>

<file path=ppt/media/image6.png>
</file>

<file path=ppt/media/image7.png>
</file>

<file path=ppt/media/image70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6DB5-26E2-4583-A297-EE25B4BCF49C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B1CB0-8521-448A-8AF4-782A4204CD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77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FB1CB0-8521-448A-8AF4-782A4204CD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621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Les composants principaux d’un neurone biologique.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312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Nous en avons des milliers dans le corps, beaucoup sont dans notre cerveau. Les neurones se transmettent des information grâce à des signaux électriques et chimiques. Il existe des tas de visualisation très jolies sur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7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L’intégration synaptique est le processus de transmission des information d’un neurone à un autre (au niveau biologique).</a:t>
            </a:r>
          </a:p>
          <a:p>
            <a:r>
              <a:rPr lang="fr-FR" noProof="0" dirty="0"/>
              <a:t>Considérons le neurone de droite [montrer]: voyons sous quelles conditions il va transmettre l’information (un signal, une activation).</a:t>
            </a:r>
          </a:p>
          <a:p>
            <a:r>
              <a:rPr lang="fr-FR" noProof="0" dirty="0"/>
              <a:t>Tout d’abord, si un des neurones auquel il est connecté lui envoie un petit signal… [animation] Il ne transmet pas le signal.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001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Ensuite, si un des neurones auquel il est connecté lui envoie un gros signal… [animation] Il transmet le signal.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403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Mais si plusieurs des neurones auquel il est connecté lui envoient tous un petit signal… [animation] Il transmet le signal!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On dit que l’intégration synaptique se fait en puissance et en quantité.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62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Passons maintenant à la simulation informatique de neurones.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(On considère le neurone central)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Les connexions entre neurones biologiques se font via des synapses; toutes ne sont pas de la même « qualité »: certaines transmettent très bien les signaux, d’autre beaucoup moins.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Nous simulons cela au niveau informatique via des poids.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Ensuite, le neurone biologique possède un corps cellulaire, qui décide si oui ou non, il transmet le signal. Ceci est fait au niveau informatique par une « fonction d’agrégat ».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Enfin, le neurone biologique a un axone, pour envoyer le signal a un ou plusieurs autres neurones. En informatique, le neurone possède une ou plusieurs sorties.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44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43898-9009-4365-E70F-CB777BA01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0951F-4E39-F7BC-EA65-DB530C6A9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2E3FE-E14F-8F4D-2930-BF08D75CD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A3124-C3CE-0722-182A-C239E7725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C9B40-5D93-E093-7DFA-96C1C33C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92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46B6E-DDED-F5EE-7975-2D810526E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860E61-5CD9-2B5F-B143-DFFF801AA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C7059-12F3-666A-D1EB-A833CE0C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9991C-D656-B0B3-6DBB-B25A1DFD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7B609-5860-654E-53A0-AD384C469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2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F0278B-AA9B-DFAD-F34D-B35D4B421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86FD-86E8-47A0-7AAF-1CE81F0D47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02C07-B38F-B048-2B92-7D8F6213E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28E35-9D4C-3D1F-EAF7-1BAE3FD5C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CC2FC-743D-F239-7422-945C48F75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70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DF924-74DB-C0EC-0710-E4A1C2B7A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42F19-1C2E-8F4A-B70E-CB22A05C9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DD808-DF8B-9F03-FB8B-BA1B88162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5E6AF-E306-E50F-6A1C-FA11BAD0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DEC7A-AB8F-2DD5-F94D-F2085821A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78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11E88-1AE8-D72D-37EE-E8E9BDA96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BA295-F4AA-CC64-FD0E-FC607BC9F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5E8CF-31D3-7049-6096-FEB5E56D2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4B7AC-CF97-264E-1889-EA8D17DA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84640-EE73-27AE-697E-4B3255897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125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4B8B-5412-B04D-3D19-7FF2F288D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C4590-C946-D2EE-B756-CEA8E793EA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8466A-3556-EB50-C13B-44EAD54FF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51959-EA0A-B9AE-DCF5-A1F1FB80B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D2DAF1-B4BB-EA0F-2827-C707C2FFE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12539-2AA2-3B1A-CDF1-4A35AD75E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58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05EE4-C579-FB21-A414-B2212492E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A749D-EBF1-D986-716C-045790BA3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51943-1DCA-5681-F835-227BC47B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F81C2B-AC9A-1A08-4BB6-8F9FD02FA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002D5-EFBA-F2B2-96BC-D008E0F90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634F1-690E-7C8D-05B4-98079FFB0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4376B8-2006-5915-323F-82FD4F38B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760613-23D2-D412-56C7-0AF71A9D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56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C9BA2-A27E-17F9-F625-9DC0A9C3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DCC04-1420-CA73-5AA5-0F17D270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2AB825-ACE1-A675-2A39-5F0380B61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8C12E-2CAC-ACFC-722D-C1D136EF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88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79E20-AE3A-9B5B-0C83-C54BB2678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A8F8CF-8F12-C6E8-4DAC-8346CAA3E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9E63F-9DCF-E586-69DE-226F9410F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5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6A2B-8669-A99B-8473-7961F6F34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1C407-B66D-91F5-4C3F-88BE89BDA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FA92F-851A-866D-8283-5147006CD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02892D-5FB2-9705-B374-48FBE178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BCBD5-D7A7-BC81-3931-375AC7234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5F4DE-B5EC-5B3C-4946-DC062A462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0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2E6D7-9B79-2A60-F492-78DA4A8A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2F9673-9FA1-CC48-5572-B1127754ED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FD9FF6-1C9B-0879-7D51-FF4E410F7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E3E937-CCB8-163F-7D3C-783B372B6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7A6F05-B96C-29B7-F22B-1E713E3B9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2B52C-1DA0-0037-E894-E8071F7F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42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460A79-892D-0463-726E-1D3BAADDA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AD91-6D22-866D-66C2-F4317CD8D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5B266-3C2D-4923-28C0-5ECF47C1EF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28DA3-C1A2-6FF0-02BD-49DAF1937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E6ED5-4CAE-D373-9B6E-A4AF96204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1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dubois98.github.io/AI-MythsReality/BlackBo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dubois98.github.io/AI-MythsReality/WhiteBo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90EEA-8140-84ED-B3DF-3F3FEA2EA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527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fr-FR" sz="5200" dirty="0"/>
              <a:t>Intelligences Artificielles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F1D2F2-562F-F7C1-7F66-F0D31BE88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528" y="462923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fr-FR" sz="3600" b="1" dirty="0"/>
              <a:t>Mythes &amp; Réalités</a:t>
            </a:r>
          </a:p>
        </p:txBody>
      </p:sp>
      <p:pic>
        <p:nvPicPr>
          <p:cNvPr id="5" name="Picture 4" descr="A picture containing sketch, statue, human face, automaton&#10;&#10;Description automatically generated">
            <a:extLst>
              <a:ext uri="{FF2B5EF4-FFF2-40B4-BE49-F238E27FC236}">
                <a16:creationId xmlns:a16="http://schemas.microsoft.com/office/drawing/2014/main" id="{09FA3A5B-39E0-8393-F200-E8E83854EA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>
          <a:xfrm>
            <a:off x="5196070" y="10"/>
            <a:ext cx="6992881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F08E38-676F-3AB2-3C4B-8E5FCACFA07C}"/>
              </a:ext>
            </a:extLst>
          </p:cNvPr>
          <p:cNvSpPr txBox="1"/>
          <p:nvPr/>
        </p:nvSpPr>
        <p:spPr>
          <a:xfrm>
            <a:off x="847527" y="6283402"/>
            <a:ext cx="28089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Paul Dubois -  </a:t>
            </a:r>
            <a:r>
              <a:rPr lang="en-US" sz="2000" b="1" dirty="0" err="1">
                <a:solidFill>
                  <a:srgbClr val="00B050"/>
                </a:solidFill>
              </a:rPr>
              <a:t>Info</a:t>
            </a:r>
            <a:r>
              <a:rPr lang="en-US" sz="2000" b="1" dirty="0" err="1">
                <a:solidFill>
                  <a:srgbClr val="FFC000"/>
                </a:solidFill>
              </a:rPr>
              <a:t>@</a:t>
            </a:r>
            <a:r>
              <a:rPr lang="en-US" sz="2000" b="1" dirty="0" err="1">
                <a:solidFill>
                  <a:srgbClr val="7030A0"/>
                </a:solidFill>
              </a:rPr>
              <a:t>Lèze</a:t>
            </a:r>
            <a:endParaRPr lang="en-US" sz="20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506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 d’apprentissage profond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48B7A3-8F8C-3AF7-EFC5-6C7E522A0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Définition de l’architecture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Récupération des données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Entrainement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Evaluation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37838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 “</a:t>
            </a:r>
            <a:r>
              <a:rPr lang="fr-FR" dirty="0"/>
              <a:t>trouver les règles à appliquer »?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F87794-229C-AAA7-B160-59A4393C4495}"/>
              </a:ext>
            </a:extLst>
          </p:cNvPr>
          <p:cNvSpPr txBox="1"/>
          <p:nvPr/>
        </p:nvSpPr>
        <p:spPr>
          <a:xfrm>
            <a:off x="1814326" y="3676977"/>
            <a:ext cx="1282659" cy="52322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sz="2800" dirty="0"/>
              <a:t>Entrées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4F38E0-F79F-136A-B5B4-5008586545BE}"/>
              </a:ext>
            </a:extLst>
          </p:cNvPr>
          <p:cNvSpPr txBox="1"/>
          <p:nvPr/>
        </p:nvSpPr>
        <p:spPr>
          <a:xfrm>
            <a:off x="9153525" y="3676977"/>
            <a:ext cx="1043876" cy="52322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sz="2800" dirty="0"/>
              <a:t>Sortie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B8B2C5AB-C150-FAF0-1621-A4796E338CF5}"/>
              </a:ext>
            </a:extLst>
          </p:cNvPr>
          <p:cNvSpPr/>
          <p:nvPr/>
        </p:nvSpPr>
        <p:spPr>
          <a:xfrm>
            <a:off x="3781425" y="5024437"/>
            <a:ext cx="2847975" cy="1247775"/>
          </a:xfrm>
          <a:prstGeom prst="wedgeRectCallout">
            <a:avLst>
              <a:gd name="adj1" fmla="val -19564"/>
              <a:gd name="adj2" fmla="val -116675"/>
            </a:avLst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b="1" dirty="0">
                <a:solidFill>
                  <a:srgbClr val="C00000"/>
                </a:solidFill>
              </a:rPr>
              <a:t>Paramètres de la machine</a:t>
            </a:r>
          </a:p>
        </p:txBody>
      </p:sp>
    </p:spTree>
    <p:extLst>
      <p:ext uri="{BB962C8B-B14F-4D97-AF65-F5344CB8AC3E}">
        <p14:creationId xmlns:p14="http://schemas.microsoft.com/office/powerpoint/2010/main" val="165600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Trouver les bons paramètres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E01F4D5-72A3-9594-3BFD-2A30E6988ED6}"/>
              </a:ext>
            </a:extLst>
          </p:cNvPr>
          <p:cNvSpPr/>
          <p:nvPr/>
        </p:nvSpPr>
        <p:spPr>
          <a:xfrm>
            <a:off x="2428875" y="1949197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BB154A-CEF2-2DDF-5B36-2A774DD5D206}"/>
              </a:ext>
            </a:extLst>
          </p:cNvPr>
          <p:cNvSpPr/>
          <p:nvPr/>
        </p:nvSpPr>
        <p:spPr>
          <a:xfrm>
            <a:off x="9163050" y="1949197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4630320-8409-2A15-D10C-C761361F228D}"/>
              </a:ext>
            </a:extLst>
          </p:cNvPr>
          <p:cNvSpPr/>
          <p:nvPr/>
        </p:nvSpPr>
        <p:spPr>
          <a:xfrm>
            <a:off x="2428875" y="2670799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D4A2849-182D-F740-F282-EF40E40FD61A}"/>
              </a:ext>
            </a:extLst>
          </p:cNvPr>
          <p:cNvSpPr/>
          <p:nvPr/>
        </p:nvSpPr>
        <p:spPr>
          <a:xfrm>
            <a:off x="9163050" y="2670799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D026E25-8707-AC6B-C224-AB87CD575EC4}"/>
              </a:ext>
            </a:extLst>
          </p:cNvPr>
          <p:cNvSpPr/>
          <p:nvPr/>
        </p:nvSpPr>
        <p:spPr>
          <a:xfrm>
            <a:off x="2428875" y="3392401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2DD2665-FE1A-50F0-3B03-E077C0DD15A5}"/>
              </a:ext>
            </a:extLst>
          </p:cNvPr>
          <p:cNvSpPr/>
          <p:nvPr/>
        </p:nvSpPr>
        <p:spPr>
          <a:xfrm>
            <a:off x="9163050" y="3392401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BFD3F18-9559-6750-E062-1916229EFB7C}"/>
              </a:ext>
            </a:extLst>
          </p:cNvPr>
          <p:cNvSpPr/>
          <p:nvPr/>
        </p:nvSpPr>
        <p:spPr>
          <a:xfrm>
            <a:off x="2428875" y="4114003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032E02-1063-B99A-E440-C3AA35B984ED}"/>
              </a:ext>
            </a:extLst>
          </p:cNvPr>
          <p:cNvSpPr/>
          <p:nvPr/>
        </p:nvSpPr>
        <p:spPr>
          <a:xfrm>
            <a:off x="9163050" y="4114003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F68B17D-04B2-4470-5042-0BBF7D1FE11B}"/>
              </a:ext>
            </a:extLst>
          </p:cNvPr>
          <p:cNvSpPr/>
          <p:nvPr/>
        </p:nvSpPr>
        <p:spPr>
          <a:xfrm>
            <a:off x="2428875" y="4835605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50149A1-7CEA-BA5E-20D0-08216A874BDD}"/>
              </a:ext>
            </a:extLst>
          </p:cNvPr>
          <p:cNvSpPr/>
          <p:nvPr/>
        </p:nvSpPr>
        <p:spPr>
          <a:xfrm>
            <a:off x="9163050" y="4835605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CE4F417-55AF-A893-702E-946218FC8814}"/>
              </a:ext>
            </a:extLst>
          </p:cNvPr>
          <p:cNvSpPr/>
          <p:nvPr/>
        </p:nvSpPr>
        <p:spPr>
          <a:xfrm>
            <a:off x="2428875" y="5557208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EE84DE7-2694-87DC-8AE1-AFACBF890FC6}"/>
              </a:ext>
            </a:extLst>
          </p:cNvPr>
          <p:cNvSpPr/>
          <p:nvPr/>
        </p:nvSpPr>
        <p:spPr>
          <a:xfrm>
            <a:off x="9163050" y="5557208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02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0" grpId="0" animBg="1"/>
      <p:bldP spid="12" grpId="0" animBg="1"/>
      <p:bldP spid="15" grpId="0" animBg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B1EE7-65B0-AF50-9E3A-87E23E11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vous d’essayer!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5CE2F8-C690-2BB7-74E6-7B1334B1A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1791" y="1967085"/>
            <a:ext cx="4068418" cy="406841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65CD69-8653-ACB5-0A69-42EE9E7D6EA8}"/>
              </a:ext>
            </a:extLst>
          </p:cNvPr>
          <p:cNvSpPr txBox="1"/>
          <p:nvPr/>
        </p:nvSpPr>
        <p:spPr>
          <a:xfrm>
            <a:off x="3268239" y="6162261"/>
            <a:ext cx="5655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https://pauldubois98.github.io/AI-MythsReality/BlackBox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8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Evaluer les paramètres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D026E25-8707-AC6B-C224-AB87CD575EC4}"/>
              </a:ext>
            </a:extLst>
          </p:cNvPr>
          <p:cNvSpPr/>
          <p:nvPr/>
        </p:nvSpPr>
        <p:spPr>
          <a:xfrm>
            <a:off x="2286000" y="3643312"/>
            <a:ext cx="590550" cy="59055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2DD2665-FE1A-50F0-3B03-E077C0DD15A5}"/>
              </a:ext>
            </a:extLst>
          </p:cNvPr>
          <p:cNvSpPr/>
          <p:nvPr/>
        </p:nvSpPr>
        <p:spPr>
          <a:xfrm rot="5400000">
            <a:off x="10714476" y="3643312"/>
            <a:ext cx="590550" cy="59055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032E02-1063-B99A-E440-C3AA35B984ED}"/>
              </a:ext>
            </a:extLst>
          </p:cNvPr>
          <p:cNvSpPr/>
          <p:nvPr/>
        </p:nvSpPr>
        <p:spPr>
          <a:xfrm rot="5400000">
            <a:off x="9249924" y="3643312"/>
            <a:ext cx="590550" cy="59055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918EDB-ACE3-367F-6037-B8D44739C9EC}"/>
              </a:ext>
            </a:extLst>
          </p:cNvPr>
          <p:cNvSpPr txBox="1"/>
          <p:nvPr/>
        </p:nvSpPr>
        <p:spPr>
          <a:xfrm>
            <a:off x="9993583" y="3386135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=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3E9B-3F15-8782-3049-64F702C82527}"/>
              </a:ext>
            </a:extLst>
          </p:cNvPr>
          <p:cNvSpPr txBox="1"/>
          <p:nvPr/>
        </p:nvSpPr>
        <p:spPr>
          <a:xfrm>
            <a:off x="10110857" y="3008737"/>
            <a:ext cx="4700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986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 animBg="1"/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528E9DD-6169-6D47-7853-4A06991B3A76}"/>
              </a:ext>
            </a:extLst>
          </p:cNvPr>
          <p:cNvGrpSpPr/>
          <p:nvPr/>
        </p:nvGrpSpPr>
        <p:grpSpPr>
          <a:xfrm>
            <a:off x="7048500" y="3087687"/>
            <a:ext cx="4231506" cy="3684588"/>
            <a:chOff x="7429500" y="3173412"/>
            <a:chExt cx="4231506" cy="368458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A0EAA25-72D3-5125-D851-4477A7D90BB3}"/>
                </a:ext>
              </a:extLst>
            </p:cNvPr>
            <p:cNvSpPr/>
            <p:nvPr/>
          </p:nvSpPr>
          <p:spPr>
            <a:xfrm>
              <a:off x="7429500" y="3631206"/>
              <a:ext cx="4231506" cy="288234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Content Placeholder 11">
              <a:extLst>
                <a:ext uri="{FF2B5EF4-FFF2-40B4-BE49-F238E27FC236}">
                  <a16:creationId xmlns:a16="http://schemas.microsoft.com/office/drawing/2014/main" id="{4FA59A25-B56D-06C6-B0D1-AD928DD22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778671" y="3173412"/>
              <a:ext cx="3684588" cy="368458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423540-5F25-86EA-5AF8-B3566BA34C59}"/>
                </a:ext>
              </a:extLst>
            </p:cNvPr>
            <p:cNvSpPr txBox="1"/>
            <p:nvPr/>
          </p:nvSpPr>
          <p:spPr>
            <a:xfrm>
              <a:off x="8567068" y="6131779"/>
              <a:ext cx="1956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Etape 2: Utilisation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FEFC03-F492-A562-2068-0C457A022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L’apprentissage automatique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E8A95D9-A87B-8345-925B-58940232C440}"/>
              </a:ext>
            </a:extLst>
          </p:cNvPr>
          <p:cNvGrpSpPr/>
          <p:nvPr/>
        </p:nvGrpSpPr>
        <p:grpSpPr>
          <a:xfrm>
            <a:off x="911994" y="1245393"/>
            <a:ext cx="6023113" cy="3684588"/>
            <a:chOff x="1848678" y="1043015"/>
            <a:chExt cx="6023113" cy="36845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B201F99-E307-27C8-8996-E79718A3F9F3}"/>
                </a:ext>
              </a:extLst>
            </p:cNvPr>
            <p:cNvSpPr/>
            <p:nvPr/>
          </p:nvSpPr>
          <p:spPr>
            <a:xfrm>
              <a:off x="1848678" y="1500809"/>
              <a:ext cx="6023113" cy="28823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5B05B1-2715-43A4-B78F-481377B4D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1019" y="1987826"/>
              <a:ext cx="1648437" cy="1794965"/>
            </a:xfrm>
            <a:prstGeom prst="rect">
              <a:avLst/>
            </a:prstGeom>
          </p:spPr>
        </p:pic>
        <p:pic>
          <p:nvPicPr>
            <p:cNvPr id="7" name="Content Placeholder 11">
              <a:extLst>
                <a:ext uri="{FF2B5EF4-FFF2-40B4-BE49-F238E27FC236}">
                  <a16:creationId xmlns:a16="http://schemas.microsoft.com/office/drawing/2014/main" id="{F7868538-4F4C-725B-5E7F-82075140D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989456" y="1043015"/>
              <a:ext cx="3684588" cy="36845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88F95EF-F350-4DC1-72B9-5BC289948C6A}"/>
                </a:ext>
              </a:extLst>
            </p:cNvPr>
            <p:cNvSpPr txBox="1"/>
            <p:nvPr/>
          </p:nvSpPr>
          <p:spPr>
            <a:xfrm>
              <a:off x="3693761" y="3959988"/>
              <a:ext cx="2332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Etape 1: Apprentissage</a:t>
              </a: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9DF5FF8D-F75A-FEFC-56A3-14484CE002A3}"/>
              </a:ext>
            </a:extLst>
          </p:cNvPr>
          <p:cNvSpPr/>
          <p:nvPr/>
        </p:nvSpPr>
        <p:spPr>
          <a:xfrm>
            <a:off x="4765267" y="2229641"/>
            <a:ext cx="3616326" cy="361632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/>
              <a:t>Fake!</a:t>
            </a:r>
          </a:p>
        </p:txBody>
      </p:sp>
    </p:spTree>
    <p:extLst>
      <p:ext uri="{BB962C8B-B14F-4D97-AF65-F5344CB8AC3E}">
        <p14:creationId xmlns:p14="http://schemas.microsoft.com/office/powerpoint/2010/main" val="138434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FCEA3-FFFA-FB9C-6458-16F9AEE9E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Paramétrage d’un algorithme classique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572951-B173-6665-9223-2328F1D86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1460" y="1919288"/>
            <a:ext cx="4069080" cy="40690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6E1D82-67D8-E5C8-6E7E-A8719EDBF34C}"/>
              </a:ext>
            </a:extLst>
          </p:cNvPr>
          <p:cNvSpPr txBox="1"/>
          <p:nvPr/>
        </p:nvSpPr>
        <p:spPr>
          <a:xfrm>
            <a:off x="3268239" y="6162261"/>
            <a:ext cx="5655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https://pauldubois98.github.io/AI-MythsReality/WhiteBox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38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3D3E1D-80B5-F81E-F13A-B076D27CA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Comment fabriquer des “machines à tout faire”?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EDBF1-016B-FC95-2CE5-961BDBFA3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467" y="5277684"/>
            <a:ext cx="4620584" cy="7754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Avec des “paramètres” à fine-tuner.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483F35-E541-4BB1-B4EE-43E7C2A41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253" y="957860"/>
            <a:ext cx="4942280" cy="494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25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511268-B1D2-C45D-FCCA-B8AD331D3F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19" b="2077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5D5EB5-F33D-136F-F1A5-DDAAE6660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5200" b="1" dirty="0">
                <a:solidFill>
                  <a:srgbClr val="FFFFFF"/>
                </a:solidFill>
              </a:rPr>
              <a:t>Le cerveau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8D588-D2F5-418E-514E-9F8F9BDFC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fr-FR" b="1" dirty="0">
                <a:solidFill>
                  <a:srgbClr val="FFFFFF"/>
                </a:solidFill>
              </a:rPr>
              <a:t>Une machine complexe en perpétuelle évolution</a:t>
            </a:r>
          </a:p>
        </p:txBody>
      </p:sp>
    </p:spTree>
    <p:extLst>
      <p:ext uri="{BB962C8B-B14F-4D97-AF65-F5344CB8AC3E}">
        <p14:creationId xmlns:p14="http://schemas.microsoft.com/office/powerpoint/2010/main" val="2880184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B189F-1AC9-8B3A-FE03-2A3421584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Neurone biologique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CBDCE9-D17B-1DB4-FAB3-507A25877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868041" y="2117925"/>
            <a:ext cx="8455918" cy="342163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10BE17B-C6A5-E32B-B99A-D2BDD239B32C}"/>
              </a:ext>
            </a:extLst>
          </p:cNvPr>
          <p:cNvCxnSpPr>
            <a:cxnSpLocks/>
          </p:cNvCxnSpPr>
          <p:nvPr/>
        </p:nvCxnSpPr>
        <p:spPr>
          <a:xfrm>
            <a:off x="4572000" y="2881423"/>
            <a:ext cx="407474" cy="78680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9E2B5A0-DD30-269C-7F9A-BC1067D71B25}"/>
              </a:ext>
            </a:extLst>
          </p:cNvPr>
          <p:cNvSpPr txBox="1"/>
          <p:nvPr/>
        </p:nvSpPr>
        <p:spPr>
          <a:xfrm>
            <a:off x="456742" y="2034925"/>
            <a:ext cx="1182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synapse</a:t>
            </a:r>
            <a:endParaRPr lang="fr-F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FDEAFD-2988-C134-D680-8D61E2A04EE3}"/>
              </a:ext>
            </a:extLst>
          </p:cNvPr>
          <p:cNvSpPr txBox="1"/>
          <p:nvPr/>
        </p:nvSpPr>
        <p:spPr>
          <a:xfrm>
            <a:off x="5184794" y="5281654"/>
            <a:ext cx="12553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dendrite</a:t>
            </a:r>
            <a:endParaRPr lang="fr-FR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4F346BA-51D6-073F-8735-2EA1FBC9F311}"/>
              </a:ext>
            </a:extLst>
          </p:cNvPr>
          <p:cNvCxnSpPr>
            <a:cxnSpLocks/>
          </p:cNvCxnSpPr>
          <p:nvPr/>
        </p:nvCxnSpPr>
        <p:spPr>
          <a:xfrm flipV="1">
            <a:off x="6379535" y="5135528"/>
            <a:ext cx="733645" cy="35786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76A291-03F7-0C71-BF75-1C87F45F2079}"/>
              </a:ext>
            </a:extLst>
          </p:cNvPr>
          <p:cNvCxnSpPr>
            <a:cxnSpLocks/>
          </p:cNvCxnSpPr>
          <p:nvPr/>
        </p:nvCxnSpPr>
        <p:spPr>
          <a:xfrm>
            <a:off x="1563368" y="2427469"/>
            <a:ext cx="609345" cy="478465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3F9DBEC-7780-BB29-A87E-1B792E19B2D2}"/>
              </a:ext>
            </a:extLst>
          </p:cNvPr>
          <p:cNvCxnSpPr>
            <a:cxnSpLocks/>
          </p:cNvCxnSpPr>
          <p:nvPr/>
        </p:nvCxnSpPr>
        <p:spPr>
          <a:xfrm flipH="1">
            <a:off x="8463516" y="1842056"/>
            <a:ext cx="1212112" cy="1826176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57BC3B4-5082-E8B0-D584-8A02CF2C127A}"/>
              </a:ext>
            </a:extLst>
          </p:cNvPr>
          <p:cNvCxnSpPr>
            <a:cxnSpLocks/>
          </p:cNvCxnSpPr>
          <p:nvPr/>
        </p:nvCxnSpPr>
        <p:spPr>
          <a:xfrm flipH="1" flipV="1">
            <a:off x="8623005" y="4157330"/>
            <a:ext cx="1342870" cy="105812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A59464B-C4F0-8FA3-0538-264A571BE37E}"/>
              </a:ext>
            </a:extLst>
          </p:cNvPr>
          <p:cNvSpPr txBox="1"/>
          <p:nvPr/>
        </p:nvSpPr>
        <p:spPr>
          <a:xfrm>
            <a:off x="3853109" y="2454187"/>
            <a:ext cx="931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axone</a:t>
            </a:r>
            <a:endParaRPr lang="fr-F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BF3913-79FD-E029-CDCB-3A6C7A65DB4C}"/>
              </a:ext>
            </a:extLst>
          </p:cNvPr>
          <p:cNvSpPr txBox="1"/>
          <p:nvPr/>
        </p:nvSpPr>
        <p:spPr>
          <a:xfrm>
            <a:off x="9667975" y="1411710"/>
            <a:ext cx="950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noyau</a:t>
            </a:r>
            <a:endParaRPr lang="fr-FR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7A60886-EE0A-C4C7-458F-4A3A610CA3E0}"/>
              </a:ext>
            </a:extLst>
          </p:cNvPr>
          <p:cNvSpPr txBox="1"/>
          <p:nvPr/>
        </p:nvSpPr>
        <p:spPr>
          <a:xfrm>
            <a:off x="9891851" y="5077891"/>
            <a:ext cx="13171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corps</a:t>
            </a:r>
          </a:p>
          <a:p>
            <a:r>
              <a:rPr lang="fr-FR" sz="2400" dirty="0"/>
              <a:t>cellulaire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192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27" grpId="0"/>
      <p:bldP spid="28" grpId="0"/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754A7B-7BCB-E36F-885D-DE34C75A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Qu’est-ce que l’intelligence?</a:t>
            </a:r>
          </a:p>
        </p:txBody>
      </p:sp>
      <p:pic>
        <p:nvPicPr>
          <p:cNvPr id="4" name="Picture 3" descr="A statue of a person thinking&#10;&#10;Description automatically generated with low confidence">
            <a:extLst>
              <a:ext uri="{FF2B5EF4-FFF2-40B4-BE49-F238E27FC236}">
                <a16:creationId xmlns:a16="http://schemas.microsoft.com/office/drawing/2014/main" id="{EA0377BE-99BD-FD52-D67F-5D0826AAAE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2597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B189F-1AC9-8B3A-FE03-2A3421584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Neurones biologiques</a:t>
            </a:r>
          </a:p>
        </p:txBody>
      </p:sp>
      <p:pic>
        <p:nvPicPr>
          <p:cNvPr id="6" name="Picture 5" descr="A spider on a web&#10;&#10;Description automatically generated with medium confidence">
            <a:extLst>
              <a:ext uri="{FF2B5EF4-FFF2-40B4-BE49-F238E27FC236}">
                <a16:creationId xmlns:a16="http://schemas.microsoft.com/office/drawing/2014/main" id="{0DD8B82A-6E22-8B1B-3ED3-2575068382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723" y="1690688"/>
            <a:ext cx="7234554" cy="45215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57456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935F-66C6-5769-3D38-E3AEA8C9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L'intégration synaptique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9BE3A8-A7EB-595A-24DD-CB08D616B730}"/>
              </a:ext>
            </a:extLst>
          </p:cNvPr>
          <p:cNvGrpSpPr/>
          <p:nvPr/>
        </p:nvGrpSpPr>
        <p:grpSpPr>
          <a:xfrm rot="10800000">
            <a:off x="1304910" y="1879493"/>
            <a:ext cx="7229489" cy="4365732"/>
            <a:chOff x="923911" y="1365996"/>
            <a:chExt cx="6623698" cy="39999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5F52F9-FBFA-F0AB-6E83-B43478E01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911" y="2471039"/>
              <a:ext cx="3366149" cy="1361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D48A01-C7C1-FC28-91C1-44C67E3E5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941488">
              <a:off x="3162288" y="4004418"/>
              <a:ext cx="3366146" cy="1361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BBA70A-97C6-BBDA-E7F3-C01F4DF28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445380" flipV="1">
              <a:off x="3664569" y="1365996"/>
              <a:ext cx="3366147" cy="13614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E8A0-5540-E6BE-9B9E-6F63CA93E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83102">
              <a:off x="4181462" y="2748256"/>
              <a:ext cx="3366147" cy="136148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FF424C1F-1247-45CF-A9FD-4D104B9D6A22}"/>
              </a:ext>
            </a:extLst>
          </p:cNvPr>
          <p:cNvSpPr/>
          <p:nvPr/>
        </p:nvSpPr>
        <p:spPr>
          <a:xfrm>
            <a:off x="3155950" y="2285775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A17D6B5-85E8-3BD8-E86E-40E6670F110D}"/>
                  </a:ext>
                </a:extLst>
              </p:cNvPr>
              <p:cNvSpPr txBox="1"/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A17D6B5-85E8-3BD8-E86E-40E6670F11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9C191BF-87D4-F951-3A29-C2CA3848A2E5}"/>
                  </a:ext>
                </a:extLst>
              </p:cNvPr>
              <p:cNvSpPr txBox="1"/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9C191BF-87D4-F951-3A29-C2CA3848A2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D6FE56D-F4CB-3426-086C-D1DA1CF9B3EB}"/>
                  </a:ext>
                </a:extLst>
              </p:cNvPr>
              <p:cNvSpPr txBox="1"/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D6FE56D-F4CB-3426-086C-D1DA1CF9B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7269C53-6EF7-A3AD-94A9-766BD9D0A834}"/>
                  </a:ext>
                </a:extLst>
              </p:cNvPr>
              <p:cNvSpPr txBox="1"/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7269C53-6EF7-A3AD-94A9-766BD9D0A8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5658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22222E-6 L 3.33333E-6 -2.22222E-6 C 0.00091 -2.22222E-6 0.00208 0.0007 0.00325 0.00139 C 0.0039 0.00162 0.00481 0.00185 0.0056 0.00232 C 0.00599 0.00232 0.00638 0.00278 0.0069 0.00324 C 0.00755 0.00347 0.00911 0.00371 0.00976 0.00417 C 0.0108 0.0044 0.01172 0.00509 0.01289 0.00556 C 0.01328 0.00556 0.01367 0.00579 0.01419 0.00602 C 0.0151 0.00625 0.01536 0.00648 0.01653 0.00695 C 0.01718 0.00695 0.0181 0.00718 0.01888 0.00741 C 0.02135 0.00834 0.02369 0.00949 0.02643 0.01019 C 0.02721 0.01019 0.02799 0.01042 0.02877 0.01065 C 0.02929 0.01065 0.02968 0.01088 0.03034 0.01111 C 0.03086 0.01111 0.03151 0.01134 0.03216 0.01181 C 0.03268 0.01181 0.0332 0.01204 0.03372 0.01227 C 0.03398 0.01227 0.03437 0.0125 0.03476 0.01273 C 0.03541 0.01273 0.03632 0.01297 0.03711 0.0132 C 0.03867 0.01343 0.03802 0.01343 0.03945 0.01412 C 0.04192 0.01459 0.03997 0.01412 0.04284 0.01482 C 0.0431 0.01482 0.04349 0.01505 0.04388 0.01528 C 0.0444 0.01528 0.04505 0.01551 0.0457 0.01574 C 0.04726 0.01667 0.04557 0.01574 0.04856 0.01667 C 0.04882 0.01667 0.04922 0.0169 0.04961 0.01713 C 0.05039 0.01736 0.0513 0.01759 0.05221 0.01806 L 0.05403 0.01898 C 0.05429 0.01898 0.05455 0.01922 0.05481 0.01945 C 0.05534 0.01968 0.05586 0.02014 0.05638 0.02084 C 0.05664 0.02107 0.05677 0.02153 0.05716 0.02176 C 0.05768 0.02199 0.05833 0.02222 0.05898 0.02269 C 0.05937 0.02315 0.05976 0.02384 0.06028 0.02431 C 0.06185 0.0257 0.06106 0.02454 0.06237 0.02616 C 0.06653 0.03148 0.06146 0.025 0.06445 0.0294 C 0.06458 0.02963 0.06497 0.02963 0.06523 0.03009 C 0.06614 0.03125 0.06627 0.03172 0.06757 0.03287 C 0.06771 0.03287 0.0681 0.0331 0.06836 0.03334 C 0.06862 0.03357 0.06875 0.03403 0.06914 0.03426 C 0.06979 0.03472 0.07148 0.03588 0.07148 0.03611 C 0.07213 0.03658 0.07343 0.03843 0.07409 0.03912 C 0.07435 0.03935 0.07474 0.03912 0.07513 0.03959 C 0.07591 0.04005 0.07682 0.04121 0.07773 0.0419 C 0.07929 0.04306 0.08125 0.04375 0.08294 0.04445 C 0.08528 0.0456 0.08476 0.0456 0.08711 0.04676 C 0.08776 0.04699 0.08867 0.04746 0.08945 0.04792 C 0.09023 0.04815 0.09114 0.04884 0.09205 0.04931 C 0.09271 0.04954 0.09336 0.04977 0.09414 0.05023 C 0.09453 0.05047 0.09492 0.0507 0.09544 0.05116 C 0.09583 0.05116 0.09622 0.05139 0.09674 0.05162 C 0.09713 0.05185 0.09752 0.05232 0.09804 0.05255 C 0.09882 0.05278 0.09974 0.05301 0.10065 0.05347 C 0.10651 0.05602 0.10351 0.05486 0.10794 0.05718 C 0.10859 0.05741 0.10924 0.05764 0.11002 0.0581 C 0.11106 0.05857 0.1125 0.05996 0.11341 0.06088 C 0.11445 0.06181 0.11523 0.0625 0.11653 0.0632 C 0.12018 0.06459 0.122 0.06412 0.12643 0.06459 C 0.12682 0.06459 0.12929 0.06459 0.13034 0.06551 C 0.1306 0.06551 0.13073 0.06621 0.13112 0.06644 C 0.13151 0.06667 0.13216 0.0669 0.13268 0.06736 C 0.1332 0.06806 0.13424 0.06945 0.13502 0.07014 C 0.13567 0.07037 0.13632 0.0706 0.13711 0.0713 C 0.13906 0.07222 0.13828 0.07222 0.14049 0.07315 C 0.14231 0.07384 0.14453 0.07384 0.14648 0.07408 C 0.14752 0.07408 0.14869 0.07431 0.14987 0.07454 C 0.15286 0.07523 0.14935 0.07408 0.15247 0.07616 C 0.15299 0.07639 0.15364 0.07662 0.15429 0.07709 C 0.15703 0.08056 0.15534 0.07871 0.1595 0.08172 L 0.1595 0.08195 C 0.16132 0.0838 0.16028 0.0831 0.16263 0.0838 C 0.16458 0.08519 0.16315 0.08426 0.16523 0.08519 C 0.16744 0.08611 0.16692 0.08588 0.16914 0.08704 C 0.1694 0.08704 0.16979 0.08727 0.17018 0.0875 C 0.1707 0.08773 0.172 0.08912 0.17252 0.08959 C 0.17278 0.08982 0.17304 0.09005 0.1733 0.09051 C 0.17356 0.09074 0.17369 0.09144 0.17409 0.0919 C 0.17435 0.09236 0.17617 0.09422 0.17669 0.09537 C 0.17799 0.09769 0.17604 0.09584 0.17825 0.09861 C 0.1832 0.10463 0.17877 0.09908 0.18242 0.10232 C 0.1858 0.10509 0.18151 0.10162 0.18424 0.10371 C 0.1845 0.10394 0.18489 0.10417 0.18528 0.10463 C 0.18541 0.10463 0.1858 0.10463 0.18606 0.10486 C 0.18698 0.10556 0.18698 0.10625 0.18789 0.10787 C 0.18802 0.1081 0.18841 0.10834 0.18867 0.1088 C 0.1888 0.10926 0.18893 0.10972 0.18919 0.11019 C 0.18932 0.11065 0.18971 0.11088 0.18997 0.11158 C 0.19023 0.11227 0.19049 0.11482 0.19075 0.11621 C 0.19049 0.12963 0.19062 0.12755 0.19023 0.13704 C 0.18997 0.1419 0.19023 0.14005 0.18971 0.14306 C 0.18984 0.14977 0.18971 0.15047 0.19023 0.15602 C 0.19023 0.15672 0.19036 0.15741 0.19049 0.15834 C 0.19062 0.15949 0.19101 0.16204 0.19101 0.16227 C 0.19088 0.16551 0.19101 0.16968 0.19075 0.17361 C 0.19062 0.17431 0.1901 0.17477 0.18997 0.17547 C 0.18971 0.1757 0.18958 0.17616 0.18945 0.17685 C 0.18802 0.18102 0.18997 0.17616 0.18789 0.18056 C 0.18763 0.18079 0.1875 0.18125 0.18737 0.18195 C 0.18632 0.18449 0.18659 0.18357 0.18606 0.18658 C 0.18593 0.18797 0.1858 0.18935 0.1858 0.19097 C 0.18554 0.19306 0.18528 0.19722 0.18528 0.19746 C 0.18489 0.20926 0.18489 0.20533 0.18528 0.21968 C 0.18528 0.2213 0.18541 0.22593 0.1858 0.22847 C 0.18619 0.23125 0.18659 0.23449 0.18737 0.2375 C 0.18776 0.23935 0.18828 0.24028 0.18867 0.24236 C 0.18867 0.24306 0.1888 0.24375 0.18893 0.24468 C 0.18906 0.24537 0.18919 0.24607 0.18945 0.24699 C 0.18971 0.24861 0.18958 0.24861 0.18997 0.25047 C 0.19062 0.25347 0.19049 0.25139 0.19101 0.25533 C 0.19101 0.25625 0.19114 0.25741 0.19127 0.25857 C 0.19127 0.25903 0.1914 0.25972 0.19153 0.26042 C 0.19153 0.26134 0.19166 0.26204 0.19179 0.26297 C 0.19192 0.26366 0.19205 0.26435 0.19231 0.26528 C 0.19231 0.26597 0.19231 0.26667 0.19257 0.26759 C 0.19257 0.26806 0.19284 0.26875 0.1931 0.26945 C 0.1931 0.26968 0.19323 0.27037 0.19336 0.27107 C 0.19349 0.27246 0.19388 0.27384 0.19414 0.27547 C 0.19414 0.27593 0.19414 0.27662 0.1944 0.27732 C 0.19453 0.27778 0.19492 0.27801 0.19518 0.27871 C 0.19687 0.28218 0.19531 0.2794 0.19622 0.28102 L 0.1983 0.28496 " pathEditMode="relative" rAng="0" ptsTypes="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09" y="14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935F-66C6-5769-3D38-E3AEA8C9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L'intégration synaptique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9BE3A8-A7EB-595A-24DD-CB08D616B730}"/>
              </a:ext>
            </a:extLst>
          </p:cNvPr>
          <p:cNvGrpSpPr/>
          <p:nvPr/>
        </p:nvGrpSpPr>
        <p:grpSpPr>
          <a:xfrm rot="10800000">
            <a:off x="1304910" y="1879493"/>
            <a:ext cx="7229489" cy="4365732"/>
            <a:chOff x="923911" y="1365996"/>
            <a:chExt cx="6623698" cy="39999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5F52F9-FBFA-F0AB-6E83-B43478E01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911" y="2471039"/>
              <a:ext cx="3366149" cy="1361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D48A01-C7C1-FC28-91C1-44C67E3E5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941488">
              <a:off x="3162287" y="4004418"/>
              <a:ext cx="3366146" cy="1361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BBA70A-97C6-BBDA-E7F3-C01F4DF28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445380" flipV="1">
              <a:off x="3664568" y="1365996"/>
              <a:ext cx="3366147" cy="13614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E8A0-5540-E6BE-9B9E-6F63CA93E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83102">
              <a:off x="4181462" y="2748256"/>
              <a:ext cx="3366147" cy="136148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FF424C1F-1247-45CF-A9FD-4D104B9D6A22}"/>
              </a:ext>
            </a:extLst>
          </p:cNvPr>
          <p:cNvSpPr/>
          <p:nvPr/>
        </p:nvSpPr>
        <p:spPr>
          <a:xfrm>
            <a:off x="3012282" y="2141015"/>
            <a:ext cx="466454" cy="4664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45CA42-E072-E6F6-05CB-91E6FF7F207E}"/>
                  </a:ext>
                </a:extLst>
              </p:cNvPr>
              <p:cNvSpPr txBox="1"/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45CA42-E072-E6F6-05CB-91E6FF7F20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6CF8716-8D15-C511-C226-51DD239C06F8}"/>
                  </a:ext>
                </a:extLst>
              </p:cNvPr>
              <p:cNvSpPr txBox="1"/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6CF8716-8D15-C511-C226-51DD239C06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CEACD57-2109-6B3C-46A5-002C34293DED}"/>
                  </a:ext>
                </a:extLst>
              </p:cNvPr>
              <p:cNvSpPr txBox="1"/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CEACD57-2109-6B3C-46A5-002C34293D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73165E8-992C-2B70-8E99-CC395DB328CA}"/>
                  </a:ext>
                </a:extLst>
              </p:cNvPr>
              <p:cNvSpPr txBox="1"/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73165E8-992C-2B70-8E99-CC395DB32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636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44444E-6 L 4.16667E-6 -4.44444E-6 C 0.00091 -4.44444E-6 0.00208 0.00047 0.00325 0.00116 C 0.0039 0.00139 0.00481 0.00162 0.00559 0.00209 C 0.00599 0.00209 0.00638 0.00255 0.0069 0.00301 C 0.00755 0.00325 0.00911 0.00348 0.00976 0.00394 C 0.0108 0.00417 0.01171 0.00487 0.01289 0.00533 C 0.01328 0.00533 0.01367 0.00556 0.01419 0.00579 C 0.0151 0.00602 0.01536 0.00625 0.01653 0.00672 C 0.01718 0.00672 0.01809 0.00695 0.01888 0.00718 C 0.02135 0.00811 0.02369 0.00926 0.0263 0.00996 C 0.02708 0.00996 0.02786 0.01019 0.02864 0.01042 C 0.02916 0.01042 0.02955 0.01065 0.0302 0.01112 C 0.03073 0.01112 0.03138 0.01135 0.03203 0.01158 C 0.03255 0.01158 0.03307 0.01181 0.03359 0.01204 C 0.03385 0.01204 0.03424 0.01227 0.03463 0.0125 C 0.03528 0.0125 0.03619 0.01274 0.03698 0.01297 C 0.03854 0.0132 0.03789 0.0132 0.03932 0.01389 C 0.04179 0.01459 0.03984 0.01389 0.0427 0.01482 C 0.04296 0.01482 0.04336 0.01505 0.04375 0.01528 C 0.04427 0.01528 0.04492 0.01551 0.04557 0.01575 C 0.04713 0.01644 0.04544 0.01575 0.04843 0.01644 C 0.04869 0.01644 0.04908 0.01644 0.04948 0.01667 C 0.05026 0.0169 0.05117 0.01713 0.05208 0.01783 L 0.0539 0.01852 C 0.05416 0.01852 0.05442 0.01875 0.05468 0.01899 C 0.0552 0.01922 0.05573 0.01968 0.05625 0.02037 C 0.05651 0.02061 0.05664 0.02107 0.05703 0.0213 C 0.05755 0.02153 0.0582 0.02176 0.05885 0.02246 C 0.05924 0.02292 0.05963 0.02338 0.06015 0.02385 C 0.06171 0.02524 0.06093 0.02408 0.06224 0.0257 C 0.0664 0.03125 0.06132 0.02454 0.06432 0.02894 C 0.06445 0.02917 0.06484 0.0294 0.0651 0.02987 C 0.06601 0.03102 0.06614 0.03149 0.06744 0.03264 C 0.06757 0.03264 0.06796 0.03287 0.06823 0.03287 C 0.06849 0.03311 0.06862 0.03357 0.06901 0.0338 C 0.06966 0.03426 0.07135 0.03542 0.07135 0.03565 C 0.072 0.03612 0.0733 0.03774 0.07395 0.03843 C 0.07421 0.03866 0.07448 0.03843 0.07487 0.03889 C 0.07565 0.03936 0.07656 0.04051 0.07747 0.04121 C 0.07903 0.04237 0.08099 0.04306 0.08268 0.04399 C 0.08502 0.04537 0.0845 0.04537 0.08684 0.04653 C 0.0875 0.04676 0.08841 0.047 0.08919 0.04746 C 0.08997 0.04769 0.09088 0.04838 0.09179 0.04885 C 0.09244 0.04908 0.09309 0.04931 0.09388 0.04954 C 0.09427 0.04977 0.09466 0.04977 0.09518 0.05024 C 0.09557 0.05024 0.09596 0.05047 0.09648 0.0507 C 0.09687 0.05093 0.09726 0.05139 0.09778 0.05162 C 0.09856 0.05186 0.09948 0.05209 0.10039 0.05278 C 0.10625 0.05533 0.10325 0.05417 0.10768 0.05649 C 0.10833 0.05672 0.10898 0.05695 0.10976 0.05741 C 0.1108 0.05787 0.11224 0.05926 0.11315 0.06019 C 0.11419 0.06112 0.11497 0.06181 0.11627 0.0625 C 0.11992 0.06389 0.12174 0.06343 0.12604 0.06389 C 0.12643 0.06389 0.1289 0.06389 0.12994 0.06482 C 0.1302 0.06482 0.13033 0.06551 0.13073 0.06575 C 0.13112 0.06598 0.13177 0.06621 0.13229 0.06644 C 0.13281 0.0669 0.13385 0.06852 0.13463 0.06922 C 0.13528 0.06945 0.13593 0.06968 0.13671 0.07014 C 0.13867 0.0713 0.13789 0.0713 0.1401 0.07223 C 0.14192 0.07292 0.14414 0.07292 0.14609 0.07315 C 0.14713 0.07315 0.14843 0.07338 0.14948 0.07362 C 0.15247 0.07454 0.14895 0.07315 0.15208 0.07524 C 0.1526 0.07547 0.15325 0.0757 0.1539 0.07616 C 0.15664 0.07987 0.15494 0.07778 0.15911 0.08102 L 0.15911 0.08125 C 0.16093 0.08287 0.15989 0.08218 0.16224 0.08287 C 0.16419 0.0838 0.16276 0.08287 0.16484 0.0838 C 0.16705 0.08473 0.16653 0.0845 0.16875 0.08565 C 0.16901 0.08565 0.1694 0.08588 0.16979 0.08612 C 0.17031 0.08635 0.17161 0.08774 0.17213 0.08866 C 0.17239 0.08889 0.17265 0.08912 0.17291 0.08959 C 0.17317 0.08982 0.17317 0.09075 0.17356 0.09121 C 0.17382 0.09167 0.17565 0.09352 0.17617 0.09422 C 0.17747 0.09653 0.17552 0.09468 0.17773 0.09746 C 0.18268 0.10348 0.17825 0.09792 0.1819 0.1007 C 0.18528 0.10394 0.18099 0.1 0.18372 0.10232 C 0.18398 0.10255 0.18437 0.10278 0.18476 0.10325 C 0.18489 0.10325 0.18528 0.10348 0.18554 0.10371 C 0.18645 0.1044 0.18645 0.1051 0.18737 0.10672 C 0.1875 0.10695 0.18789 0.10718 0.18815 0.10764 C 0.18828 0.10811 0.18841 0.10857 0.18867 0.10903 C 0.1888 0.1095 0.18919 0.10973 0.18945 0.11042 C 0.18971 0.11112 0.18997 0.11366 0.19023 0.11505 C 0.18997 0.12848 0.1901 0.12639 0.18971 0.13542 C 0.18945 0.14028 0.18971 0.13843 0.18919 0.14167 C 0.18932 0.14885 0.18919 0.14931 0.18971 0.15417 C 0.18971 0.15487 0.18984 0.15556 0.18997 0.15649 C 0.1901 0.15787 0.19049 0.16065 0.19049 0.16088 C 0.19036 0.16436 0.19049 0.16783 0.19023 0.17176 C 0.1901 0.17246 0.18958 0.17292 0.18945 0.17362 C 0.18919 0.17385 0.18906 0.17431 0.18893 0.175 C 0.1875 0.1794 0.18945 0.17431 0.18737 0.17894 C 0.18711 0.17917 0.18698 0.17963 0.18684 0.18033 C 0.1858 0.18264 0.18606 0.18218 0.18554 0.18473 C 0.18541 0.18612 0.18528 0.1875 0.18528 0.18866 C 0.18502 0.19075 0.18476 0.19561 0.18476 0.19584 C 0.18437 0.20695 0.18437 0.20325 0.18476 0.21737 C 0.18476 0.21899 0.18489 0.22362 0.18528 0.22616 C 0.18567 0.22894 0.18606 0.23241 0.18684 0.23473 C 0.18724 0.23681 0.18776 0.23797 0.18815 0.24005 C 0.18815 0.24075 0.18828 0.24144 0.18841 0.24237 C 0.18854 0.24306 0.18867 0.24375 0.18893 0.24445 C 0.18919 0.24607 0.18906 0.24607 0.18945 0.24792 C 0.1901 0.2507 0.18997 0.24908 0.19049 0.25278 C 0.19049 0.25371 0.19062 0.25487 0.19075 0.25602 C 0.19075 0.25649 0.19088 0.25718 0.19101 0.25787 C 0.19101 0.25857 0.19114 0.2595 0.19127 0.26042 C 0.1914 0.26112 0.19153 0.26181 0.19179 0.26274 C 0.19179 0.2632 0.19179 0.26389 0.19205 0.26505 C 0.19205 0.26551 0.19231 0.26575 0.19257 0.26644 C 0.19257 0.2669 0.1927 0.2676 0.19283 0.26829 C 0.19296 0.26968 0.19336 0.27107 0.19362 0.27269 C 0.19362 0.27315 0.19362 0.27385 0.19388 0.27454 C 0.19401 0.275 0.1944 0.27524 0.19466 0.27593 C 0.19635 0.2794 0.19479 0.27662 0.1957 0.27825 L 0.19804 0.28241 " pathEditMode="relative" rAng="0" ptsTypes="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96" y="1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882 0.28889 L 0.19882 0.28889 C 0.20143 0.28912 0.20416 0.28935 0.20677 0.28935 C 0.21484 0.28912 0.21432 0.28889 0.21953 0.28819 C 0.22044 0.28819 0.22148 0.28796 0.22239 0.28796 C 0.22669 0.28726 0.22474 0.2875 0.22825 0.28657 C 0.22929 0.28611 0.2302 0.28611 0.23125 0.28588 C 0.23281 0.28426 0.23164 0.28518 0.23476 0.28449 C 0.23776 0.28356 0.23398 0.28426 0.24023 0.28379 C 0.2427 0.2831 0.24257 0.2831 0.24622 0.2831 C 0.25039 0.2831 0.25455 0.28333 0.25872 0.28333 C 0.25924 0.28356 0.25976 0.28356 0.26028 0.28379 C 0.26132 0.28379 0.26224 0.28379 0.26328 0.28402 C 0.26354 0.28402 0.26393 0.28426 0.26419 0.28449 C 0.26601 0.28495 0.26692 0.28495 0.26849 0.28541 C 0.26888 0.28564 0.26914 0.28588 0.26953 0.28611 C 0.27083 0.2868 0.27018 0.28588 0.27187 0.28726 C 0.27252 0.28773 0.27304 0.28842 0.27382 0.28889 C 0.27487 0.28958 0.27656 0.29074 0.27773 0.29097 C 0.27838 0.2912 0.27903 0.2912 0.27968 0.29143 C 0.28385 0.29213 0.27786 0.29143 0.28684 0.29213 L 0.29114 0.29236 C 0.29257 0.29259 0.2944 0.29305 0.2957 0.29305 C 0.29778 0.29328 0.29987 0.29328 0.30195 0.29351 C 0.30599 0.29328 0.31002 0.29328 0.31406 0.29305 C 0.32044 0.29259 0.31588 0.29259 0.3207 0.29166 C 0.32187 0.29143 0.32317 0.29143 0.32434 0.29143 L 0.32786 0.29074 C 0.32942 0.29027 0.33177 0.28981 0.33333 0.28958 L 0.35013 0.28889 C 0.35065 0.28889 0.35117 0.28865 0.35169 0.28865 C 0.36276 0.28865 0.36093 0.28842 0.36718 0.28935 C 0.3694 0.28981 0.36731 0.28912 0.36953 0.29027 C 0.37005 0.29051 0.37057 0.29074 0.37109 0.29097 C 0.37122 0.2912 0.37148 0.2912 0.37161 0.29143 C 0.372 0.29166 0.37226 0.29213 0.37265 0.29236 C 0.37304 0.29259 0.37343 0.29259 0.37382 0.29282 C 0.37682 0.29375 0.37252 0.29236 0.37591 0.29351 C 0.3763 0.29375 0.37656 0.29398 0.37695 0.29421 C 0.37838 0.2949 0.37851 0.2949 0.37981 0.29514 C 0.3802 0.29537 0.38059 0.29537 0.38099 0.2956 C 0.38268 0.29606 0.38437 0.29629 0.38593 0.29652 C 0.38684 0.29676 0.38789 0.29676 0.3888 0.29699 C 0.39088 0.29861 0.38841 0.29676 0.39062 0.29791 C 0.39088 0.29814 0.39114 0.29861 0.3914 0.29861 C 0.39218 0.29907 0.39296 0.29907 0.39375 0.2993 C 0.39557 0.3 0.39453 0.29976 0.397 0.3 C 0.39739 0.30023 0.39765 0.30046 0.39804 0.30046 C 0.39948 0.30069 0.40234 0.30092 0.40234 0.30092 L 0.40377 0.30092 " pathEditMode="relative" ptsTypes="AAAAAAAAAAAAAAAAAAAAAAAAAAAAAAAAAAAAAAAAAAAAAAAAAA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xit" presetSubtype="2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935F-66C6-5769-3D38-E3AEA8C9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L'intégration synaptique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9BE3A8-A7EB-595A-24DD-CB08D616B730}"/>
              </a:ext>
            </a:extLst>
          </p:cNvPr>
          <p:cNvGrpSpPr/>
          <p:nvPr/>
        </p:nvGrpSpPr>
        <p:grpSpPr>
          <a:xfrm rot="10800000">
            <a:off x="1304910" y="1879493"/>
            <a:ext cx="7229489" cy="4365732"/>
            <a:chOff x="923911" y="1365996"/>
            <a:chExt cx="6623698" cy="39999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5F52F9-FBFA-F0AB-6E83-B43478E01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911" y="2471039"/>
              <a:ext cx="3366149" cy="1361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D48A01-C7C1-FC28-91C1-44C67E3E5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941488">
              <a:off x="3162287" y="4004418"/>
              <a:ext cx="3366146" cy="1361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BBA70A-97C6-BBDA-E7F3-C01F4DF28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445380" flipV="1">
              <a:off x="3664568" y="1365996"/>
              <a:ext cx="3366147" cy="13614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E8A0-5540-E6BE-9B9E-6F63CA93E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83102">
              <a:off x="4181462" y="2748256"/>
              <a:ext cx="3366147" cy="136148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FF424C1F-1247-45CF-A9FD-4D104B9D6A22}"/>
              </a:ext>
            </a:extLst>
          </p:cNvPr>
          <p:cNvSpPr/>
          <p:nvPr/>
        </p:nvSpPr>
        <p:spPr>
          <a:xfrm>
            <a:off x="3155950" y="2285775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1599F7B-E8F6-F83D-BBB5-5BEA53FF2439}"/>
              </a:ext>
            </a:extLst>
          </p:cNvPr>
          <p:cNvSpPr/>
          <p:nvPr/>
        </p:nvSpPr>
        <p:spPr>
          <a:xfrm>
            <a:off x="2030571" y="4093854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5AF5BE-68A2-BA82-F451-9814770B3050}"/>
              </a:ext>
            </a:extLst>
          </p:cNvPr>
          <p:cNvSpPr/>
          <p:nvPr/>
        </p:nvSpPr>
        <p:spPr>
          <a:xfrm>
            <a:off x="2576830" y="5406859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E3075-40D5-5758-0788-459FD96CB8C1}"/>
                  </a:ext>
                </a:extLst>
              </p:cNvPr>
              <p:cNvSpPr txBox="1"/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E3075-40D5-5758-0788-459FD96CB8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2CE794-6A98-8781-0C40-BE47DDFC872C}"/>
                  </a:ext>
                </a:extLst>
              </p:cNvPr>
              <p:cNvSpPr txBox="1"/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2CE794-6A98-8781-0C40-BE47DDFC8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D3DFFB7-A7F7-E503-EA3B-28A5F3F0DD61}"/>
                  </a:ext>
                </a:extLst>
              </p:cNvPr>
              <p:cNvSpPr txBox="1"/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D3DFFB7-A7F7-E503-EA3B-28A5F3F0D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55FBB3-A9C8-E52F-3C76-76BA17682E9A}"/>
                  </a:ext>
                </a:extLst>
              </p:cNvPr>
              <p:cNvSpPr txBox="1"/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55FBB3-A9C8-E52F-3C76-76BA17682E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9492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22222E-6 L 3.33333E-6 0.00023 C 0.00091 0.00023 0.00208 0.00093 0.00325 0.00162 C 0.0039 0.00185 0.00481 0.00209 0.0056 0.00255 C 0.00599 0.00255 0.00638 0.00301 0.0069 0.00347 C 0.00755 0.00371 0.00911 0.00394 0.00976 0.0044 C 0.0108 0.00463 0.01172 0.00533 0.01289 0.00579 C 0.01328 0.00579 0.01367 0.00602 0.01419 0.00625 C 0.0151 0.00648 0.01536 0.00672 0.01653 0.00718 C 0.01718 0.00718 0.0181 0.00741 0.01888 0.00764 C 0.02135 0.00857 0.02369 0.00972 0.02643 0.01042 C 0.02721 0.01042 0.02799 0.01065 0.02877 0.01088 C 0.02929 0.01088 0.02968 0.01111 0.03034 0.01134 C 0.03086 0.01134 0.03151 0.01158 0.03216 0.01204 C 0.03268 0.01204 0.0332 0.01227 0.03372 0.0125 C 0.03398 0.0125 0.03437 0.01273 0.03476 0.01297 C 0.03541 0.01297 0.03632 0.0132 0.03711 0.01343 C 0.03867 0.01366 0.03802 0.01366 0.03945 0.01435 C 0.04192 0.01482 0.03997 0.01435 0.04284 0.01505 C 0.0431 0.01505 0.04349 0.01528 0.04388 0.01551 C 0.0444 0.01551 0.04505 0.01574 0.0457 0.01597 C 0.04726 0.0169 0.04557 0.01597 0.04856 0.0169 C 0.04882 0.0169 0.04922 0.01713 0.04948 0.01736 C 0.05026 0.01759 0.05117 0.01783 0.05208 0.01829 L 0.0539 0.01922 C 0.05416 0.01922 0.05442 0.01945 0.05468 0.01968 C 0.05521 0.01991 0.05573 0.02037 0.05625 0.02107 C 0.05651 0.0213 0.05664 0.02176 0.05703 0.02199 C 0.05755 0.02222 0.0582 0.02246 0.05885 0.02292 C 0.05924 0.02338 0.05963 0.02408 0.06015 0.02454 C 0.06172 0.02593 0.06093 0.02477 0.06224 0.02639 C 0.0664 0.03172 0.06132 0.02523 0.06432 0.02963 C 0.06445 0.02986 0.06484 0.02986 0.0651 0.03033 C 0.06601 0.03148 0.06614 0.03195 0.06744 0.0331 C 0.06757 0.0331 0.06797 0.03334 0.06823 0.03357 C 0.06849 0.0338 0.06862 0.03426 0.06901 0.03449 C 0.06966 0.03496 0.07135 0.03611 0.07135 0.03634 C 0.072 0.03681 0.0733 0.03866 0.07396 0.03935 C 0.07422 0.03959 0.07461 0.03935 0.075 0.03982 C 0.07578 0.04028 0.07669 0.04144 0.0776 0.04213 C 0.07916 0.04329 0.08112 0.04398 0.08281 0.04468 C 0.08515 0.04584 0.08463 0.04584 0.08698 0.04699 C 0.08763 0.04722 0.08854 0.04769 0.08932 0.04815 C 0.0901 0.04838 0.09101 0.04908 0.09192 0.04954 C 0.09257 0.04977 0.09323 0.05 0.09401 0.05047 C 0.0944 0.0507 0.09479 0.05093 0.09531 0.05139 C 0.0957 0.05139 0.09609 0.05162 0.09661 0.05185 C 0.097 0.05209 0.09739 0.05255 0.09791 0.05278 C 0.09869 0.05301 0.09948 0.05324 0.10039 0.05371 C 0.10625 0.05625 0.10325 0.05509 0.10768 0.05741 C 0.10833 0.05764 0.10898 0.05787 0.10976 0.05834 C 0.1108 0.0588 0.11224 0.06019 0.11315 0.06111 C 0.11419 0.06204 0.11497 0.06273 0.11627 0.06343 C 0.11992 0.06482 0.12174 0.06435 0.12617 0.06482 C 0.12656 0.06482 0.12903 0.06482 0.13007 0.06574 C 0.13034 0.06574 0.13047 0.06644 0.13086 0.06667 C 0.13125 0.0669 0.1319 0.06713 0.13242 0.06759 C 0.13294 0.06829 0.13398 0.06968 0.13476 0.07037 C 0.13541 0.0706 0.13606 0.07084 0.13685 0.07153 C 0.1388 0.07246 0.13802 0.07246 0.14023 0.07338 C 0.14205 0.07408 0.14427 0.07408 0.14622 0.07431 C 0.14726 0.07431 0.1483 0.07454 0.14948 0.07477 C 0.15247 0.07547 0.14896 0.07431 0.15208 0.07639 C 0.1526 0.07662 0.15325 0.07685 0.1539 0.07732 C 0.15664 0.08079 0.15494 0.07894 0.15911 0.08195 L 0.15911 0.08218 C 0.16093 0.08403 0.15989 0.08334 0.16224 0.08403 C 0.16419 0.08542 0.16276 0.08449 0.16484 0.08542 C 0.16705 0.08634 0.16653 0.08611 0.16875 0.08727 C 0.16901 0.08727 0.1694 0.0875 0.16979 0.08773 C 0.17031 0.08797 0.17161 0.08935 0.17213 0.08982 C 0.17239 0.09005 0.17265 0.09028 0.17291 0.09074 C 0.17317 0.09097 0.1733 0.09167 0.17369 0.09213 C 0.17396 0.09259 0.17578 0.09445 0.1763 0.0956 C 0.1776 0.09792 0.17565 0.09607 0.17786 0.09884 C 0.18281 0.10486 0.17838 0.09931 0.18203 0.10255 C 0.18541 0.10533 0.18112 0.10185 0.18385 0.10394 C 0.18411 0.10417 0.1845 0.1044 0.18489 0.10486 C 0.18502 0.10486 0.18541 0.10486 0.18567 0.10509 C 0.18659 0.10579 0.18659 0.10648 0.1875 0.1081 C 0.18763 0.10834 0.18802 0.10857 0.18828 0.10903 C 0.18841 0.10949 0.18854 0.10996 0.1888 0.11042 C 0.18893 0.11088 0.18932 0.11111 0.18958 0.11181 C 0.18984 0.1125 0.1901 0.11505 0.19036 0.11644 C 0.1901 0.12986 0.19023 0.12778 0.18984 0.13727 C 0.18958 0.14213 0.18984 0.14028 0.18932 0.14352 C 0.18945 0.15023 0.18932 0.15093 0.18984 0.15648 C 0.18984 0.15718 0.18997 0.15787 0.1901 0.1588 C 0.19023 0.15996 0.19062 0.1625 0.19062 0.16273 C 0.19049 0.16597 0.19062 0.17014 0.19036 0.17408 C 0.19023 0.17477 0.18971 0.17523 0.18958 0.17593 C 0.18932 0.17616 0.18919 0.17662 0.18906 0.17732 C 0.18763 0.18148 0.18958 0.17662 0.1875 0.18102 C 0.18724 0.18125 0.18711 0.18172 0.18698 0.18241 C 0.18593 0.18496 0.18619 0.18403 0.18567 0.18704 C 0.18554 0.18843 0.18541 0.18982 0.18541 0.19144 C 0.18515 0.19352 0.18489 0.19769 0.18489 0.19792 C 0.1845 0.20972 0.1845 0.20579 0.18489 0.22014 C 0.18489 0.22176 0.18502 0.22639 0.18541 0.22894 C 0.1858 0.23172 0.18619 0.23496 0.18698 0.23797 C 0.18737 0.23982 0.18789 0.24074 0.18828 0.24283 C 0.18828 0.24352 0.18841 0.24422 0.18854 0.24514 C 0.18867 0.24584 0.1888 0.24653 0.18906 0.24746 C 0.18932 0.24908 0.18919 0.24908 0.18958 0.25093 C 0.19023 0.25394 0.1901 0.25185 0.19062 0.25579 C 0.19062 0.25672 0.19075 0.25787 0.19088 0.25903 C 0.19088 0.25949 0.19101 0.26019 0.19114 0.26088 C 0.19114 0.26181 0.19127 0.2625 0.1914 0.26343 C 0.19153 0.26412 0.19166 0.26482 0.19192 0.26574 C 0.19192 0.26644 0.19192 0.26713 0.19218 0.26806 C 0.19218 0.26852 0.19244 0.26922 0.19271 0.26991 C 0.19271 0.27014 0.19284 0.27084 0.19297 0.27153 C 0.1931 0.27292 0.19349 0.27431 0.19375 0.27593 C 0.19375 0.27639 0.19375 0.27709 0.19401 0.27778 C 0.19414 0.27824 0.19453 0.27847 0.19479 0.27917 C 0.19648 0.28264 0.19492 0.27986 0.19583 0.28148 L 0.19778 0.28542 " pathEditMode="relative" rAng="0" ptsTypes="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83" y="1425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00232 L -0.00104 0.00255 C 0.00052 0.00116 0.00195 -1.48148E-6 0.00365 -0.00116 C 0.00937 -0.00417 0.01523 -0.00301 0.02161 -0.00347 C 0.02227 -0.0037 0.02292 -0.00393 0.0237 -0.0044 C 0.02448 -0.00463 0.02539 -0.00463 0.0263 -0.00509 C 0.03229 -0.00833 0.02318 -0.00555 0.03216 -0.00787 C 0.03268 -0.0081 0.03307 -0.0081 0.03372 -0.00856 C 0.03437 -0.00879 0.03503 -0.00903 0.03581 -0.00949 C 0.04206 -0.0125 0.03477 -0.00972 0.04115 -0.0118 C 0.0418 -0.01204 0.04245 -0.01227 0.04323 -0.01273 C 0.04375 -0.01296 0.04414 -0.01342 0.04492 -0.01366 C 0.05091 -0.01458 0.0651 -0.01504 0.06862 -0.01528 C 0.08346 -0.01458 0.09544 -0.01366 0.11042 -0.01528 C 0.11094 -0.01528 0.11133 -0.01667 0.11198 -0.01713 C 0.11263 -0.01736 0.11328 -0.01736 0.11406 -0.01782 C 0.11458 -0.01875 0.11484 -0.01967 0.11575 -0.02037 C 0.11654 -0.02083 0.11745 -0.0206 0.11836 -0.02106 C 0.11888 -0.02129 0.1194 -0.02153 0.11992 -0.02199 C 0.12083 -0.02245 0.12292 -0.02384 0.12422 -0.02454 C 0.1276 -0.02592 0.12943 -0.02569 0.13359 -0.02639 C 0.13424 -0.02662 0.13503 -0.02685 0.13581 -0.02708 C 0.13802 -0.02754 0.14453 -0.02824 0.14648 -0.0287 C 0.14753 -0.02917 0.14844 -0.02986 0.14961 -0.03032 L 0.15508 -0.03217 C 0.15586 -0.03241 0.15677 -0.03264 0.15768 -0.03287 C 0.15898 -0.03333 0.16042 -0.03379 0.16185 -0.03472 C 0.16406 -0.03565 0.16276 -0.03518 0.16549 -0.03565 C 0.16823 -0.03565 0.17083 -0.03565 0.17344 -0.03565 C 0.17435 -0.03542 0.17526 -0.03472 0.17617 -0.03472 C 0.1776 -0.03426 0.1793 -0.03403 0.18086 -0.03379 C 0.18724 -0.03403 0.19362 -0.03403 0.2 -0.03472 C 0.20065 -0.03472 0.2013 -0.03542 0.20208 -0.03565 C 0.20338 -0.03565 0.20482 -0.03565 0.20625 -0.03565 C 0.20703 -0.03565 0.20807 -0.03565 0.20885 -0.03565 C 0.20924 -0.03495 0.20898 -0.03356 0.20937 -0.03287 C 0.21029 -0.03055 0.21146 -0.02963 0.21315 -0.0287 C 0.21367 -0.02824 0.21432 -0.02801 0.21484 -0.02778 C 0.21719 -0.02199 0.21562 -0.02338 0.21849 -0.02199 C 0.21875 -0.0206 0.21888 -0.01944 0.21953 -0.01875 C 0.21979 -0.01805 0.22057 -0.01805 0.22109 -0.01782 C 0.22161 -0.01736 0.22213 -0.01667 0.22266 -0.0162 C 0.22422 -0.01088 0.22318 -0.01366 0.22578 -0.00787 C 0.22604 -0.00694 0.22617 -0.00555 0.22682 -0.00509 C 0.2276 -0.0044 0.22838 -0.00324 0.22956 -0.00254 C 0.23021 -0.00208 0.23086 -0.00208 0.23164 -0.00185 C 0.23281 -0.00069 0.23359 0.00116 0.2349 0.00139 C 0.23555 0.00185 0.2362 0.00208 0.23698 0.00232 C 0.2375 0.00278 0.23789 0.00301 0.23854 0.00324 C 0.23984 0.00394 0.24141 0.00417 0.24271 0.00486 C 0.24622 0.00764 0.24323 0.00579 0.247 0.00741 C 0.24805 0.00787 0.24896 0.00857 0.25013 0.00903 C 0.25078 0.00949 0.25156 0.00972 0.25234 0.00996 C 0.25286 0.01042 0.25325 0.01065 0.25391 0.01065 C 0.26328 0.01389 0.25338 0.01019 0.25977 0.0125 C 0.26029 0.0132 0.26068 0.01366 0.26133 0.01412 C 0.26224 0.01482 0.26445 0.01574 0.26445 0.01597 C 0.2651 0.01667 0.26575 0.01759 0.26654 0.01829 C 0.26706 0.01898 0.26784 0.01898 0.26862 0.01921 C 0.27266 0.0206 0.27018 0.01968 0.27565 0.02083 C 0.27643 0.02107 0.27734 0.02176 0.27825 0.02176 C 0.28385 0.02292 0.28424 0.02269 0.2901 0.02269 L 0.2901 0.02292 " pathEditMode="relative" rAng="0" ptsTypes="AAAAAAAAAAAAAAAAAAAAAAAAAAAAAAAAAAAAAAAAAAAAAAAAAAAAAAAAAAAAAAA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57" y="-88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0.00115 L -6.25E-7 0.00162 L 0.0375 0.00069 C 0.03815 0.00046 0.0388 0.00023 0.03958 0.00023 C 0.0418 -0.00023 0.04427 -0.00023 0.04662 -0.00023 C 0.04792 -0.0007 0.05091 -0.00162 0.0526 -0.00162 C 0.05404 -0.00185 0.05573 -0.00209 0.05729 -0.00209 C 0.05742 -0.00232 0.06029 -0.00301 0.06068 -0.00301 C 0.06094 -0.00324 0.06133 -0.00394 0.06172 -0.00394 C 0.0625 -0.0044 0.06341 -0.0044 0.06432 -0.0044 C 0.06458 -0.00463 0.06497 -0.00486 0.06537 -0.00486 C 0.06589 -0.00533 0.06628 -0.00579 0.06693 -0.00579 C 0.06745 -0.00625 0.0681 -0.00625 0.06875 -0.00625 C 0.06901 -0.00648 0.0694 -0.00672 0.06979 -0.00672 C 0.07018 -0.00695 0.07057 -0.00718 0.07109 -0.00718 C 0.07422 -0.00903 0.07031 -0.00764 0.07396 -0.00857 C 0.07578 -0.01042 0.07461 -0.00949 0.0776 -0.01042 C 0.08073 -0.01158 0.07669 -0.01019 0.08047 -0.01135 C 0.08086 -0.01158 0.08125 -0.01158 0.08203 -0.01158 C 0.08229 -0.01181 0.08268 -0.01204 0.08307 -0.01204 C 0.08464 -0.0125 0.08633 -0.0125 0.08802 -0.0125 C 0.09037 -0.01366 0.08737 -0.01227 0.09089 -0.01389 C 0.09115 -0.01435 0.09154 -0.01459 0.09193 -0.01459 C 0.09232 -0.01505 0.09271 -0.01528 0.09323 -0.01551 C 0.09375 -0.01597 0.09544 -0.0169 0.09583 -0.0169 C 0.09662 -0.01736 0.10065 -0.01783 0.1013 -0.01783 C 0.10156 -0.01806 0.10195 -0.01829 0.10234 -0.01829 C 0.10625 -0.01829 0.11029 -0.01806 0.11432 -0.01783 L 0.13229 -0.01736 C 0.14258 -0.01435 0.13581 -0.01621 0.1612 -0.01736 C 0.16172 -0.0176 0.16211 -0.01829 0.16276 -0.01829 C 0.16628 -0.01968 0.16185 -0.01806 0.16563 -0.01968 C 0.16602 -0.01991 0.16641 -0.02014 0.16693 -0.02014 C 0.16719 -0.02037 0.16758 -0.0206 0.16797 -0.0206 C 0.16836 -0.02084 0.16875 -0.02107 0.16927 -0.02107 C 0.17162 -0.02176 0.17109 -0.0213 0.17318 -0.02199 C 0.17578 -0.02315 0.17227 -0.02199 0.17552 -0.02338 C 0.17591 -0.02385 0.17656 -0.02385 0.17708 -0.02385 C 0.1776 -0.02431 0.178 -0.02454 0.17865 -0.02477 C 0.1793 -0.025 0.17995 -0.02523 0.18073 -0.02547 C 0.18151 -0.02593 0.18242 -0.02593 0.18333 -0.02639 C 0.18607 -0.02847 0.1832 -0.02662 0.18568 -0.02778 C 0.18646 -0.02824 0.18711 -0.02917 0.18802 -0.02917 L 0.19063 -0.02986 C 0.19284 -0.03102 0.19089 -0.03033 0.19531 -0.03079 C 0.19609 -0.03102 0.19688 -0.03125 0.19766 -0.03125 C 0.19792 -0.03148 0.19805 -0.03172 0.19844 -0.03172 C 0.19961 -0.03218 0.20208 -0.03264 0.20208 -0.03241 C 0.20417 -0.03472 0.20195 -0.03287 0.20521 -0.03403 C 0.20573 -0.03426 0.20612 -0.03472 0.20677 -0.03496 C 0.20716 -0.03519 0.20755 -0.03542 0.20807 -0.03542 C 0.21172 -0.03866 0.20768 -0.03519 0.21094 -0.03797 C 0.21211 -0.03935 0.21185 -0.03866 0.21302 -0.04028 C 0.21419 -0.04236 0.2138 -0.04167 0.21458 -0.04352 C 0.2151 -0.04491 0.21537 -0.04584 0.21589 -0.04699 C 0.21615 -0.04815 0.21654 -0.04931 0.21693 -0.05023 C 0.21693 -0.05093 0.21706 -0.05209 0.21719 -0.05278 C 0.21758 -0.05718 0.21719 -0.05255 0.21771 -0.05602 C 0.21771 -0.05695 0.21784 -0.05764 0.21797 -0.05834 C 0.2181 -0.05926 0.21823 -0.05996 0.21849 -0.06088 C 0.21849 -0.06135 0.21862 -0.06204 0.21875 -0.06227 C 0.21888 -0.06297 0.21901 -0.06366 0.21927 -0.06389 C 0.21966 -0.06551 0.22018 -0.0669 0.22083 -0.06806 C 0.22096 -0.06875 0.22135 -0.06898 0.22162 -0.06945 C 0.22214 -0.07292 0.22135 -0.06898 0.22266 -0.07222 C 0.22279 -0.07269 0.22279 -0.07338 0.22292 -0.07361 C 0.22305 -0.07431 0.22318 -0.07454 0.22344 -0.075 C 0.22357 -0.07593 0.2237 -0.07685 0.22396 -0.07732 C 0.22409 -0.07824 0.22448 -0.07894 0.22474 -0.07963 C 0.22487 -0.08056 0.225 -0.08148 0.22526 -0.08241 C 0.22539 -0.08403 0.22578 -0.08704 0.22578 -0.08681 C 0.22578 -0.08889 0.22578 -0.09028 0.22604 -0.09213 C 0.22617 -0.09375 0.22656 -0.09491 0.22682 -0.0963 L 0.22708 -0.09769 C 0.22708 -0.09815 0.22721 -0.09885 0.22734 -0.09908 C 0.22774 -0.10116 0.22826 -0.10324 0.22865 -0.10486 C 0.22865 -0.10579 0.22865 -0.10718 0.22891 -0.10787 C 0.22917 -0.10996 0.22956 -0.11158 0.22995 -0.11343 C 0.23008 -0.11482 0.23021 -0.11528 0.23047 -0.11644 C 0.23047 -0.11736 0.2306 -0.11852 0.23073 -0.11922 C 0.23073 -0.12014 0.23086 -0.12084 0.23099 -0.12153 C 0.23099 -0.12292 0.23099 -0.12408 0.23125 -0.125 C 0.23125 -0.1257 0.23151 -0.12639 0.23177 -0.12685 C 0.23177 -0.12732 0.2319 -0.12801 0.23203 -0.12824 C 0.23216 -0.12917 0.23229 -0.12963 0.23255 -0.13033 C 0.23255 -0.13102 0.23268 -0.13172 0.23281 -0.13218 C 0.23346 -0.13565 0.23307 -0.13287 0.23385 -0.13542 C 0.23385 -0.13588 0.23385 -0.13658 0.23412 -0.13681 C 0.23438 -0.1382 0.23477 -0.13889 0.23516 -0.13982 L 0.23568 -0.14167 C 0.23568 -0.14236 0.23568 -0.14306 0.23594 -0.14375 C 0.2362 -0.14514 0.23659 -0.1463 0.23698 -0.14746 C 0.23711 -0.14815 0.23737 -0.14885 0.2375 -0.14931 C 0.23802 -0.15232 0.23737 -0.14931 0.23828 -0.15255 C 0.23841 -0.15371 0.23854 -0.1544 0.2388 -0.1551 C 0.23893 -0.15556 0.23906 -0.15625 0.23932 -0.15672 C 0.23932 -0.15718 0.23932 -0.15787 0.23958 -0.1581 C 0.23971 -0.1588 0.2401 -0.15903 0.24037 -0.15949 C 0.24154 -0.16227 0.2405 -0.16065 0.24193 -0.16227 C 0.2431 -0.16574 0.24154 -0.16158 0.24323 -0.16505 C 0.24388 -0.16667 0.24336 -0.16644 0.24401 -0.16644 L 0.24531 -0.16852 " pathEditMode="relative" rAng="0" ptsTypes="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66" y="-8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0" presetClass="path" presetSubtype="0" ac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01 0.02407 L 0.2901 0.02407 C 0.29349 0.02454 0.29284 0.02454 0.29766 0.02407 C 0.29857 0.02384 0.29935 0.02361 0.30026 0.02338 C 0.30052 0.02315 0.30091 0.02292 0.30117 0.02268 C 0.30117 0.02268 0.3026 0.0213 0.30286 0.0213 C 0.30521 0.02106 0.30755 0.02106 0.30976 0.02083 C 0.31484 0.02014 0.30898 0.02106 0.31953 0.02014 C 0.32187 0.02014 0.32539 0.01991 0.32812 0.01921 C 0.3306 0.01852 0.32786 0.01898 0.33086 0.01852 L 0.33489 0.01782 L 0.33724 0.01759 C 0.34297 0.01759 0.34883 0.01759 0.35443 0.01782 C 0.35495 0.01782 0.35573 0.01921 0.35599 0.01944 C 0.3569 0.02037 0.35716 0.02083 0.35807 0.0213 C 0.35872 0.02176 0.3595 0.02245 0.36042 0.02268 L 0.36641 0.02361 C 0.36706 0.02384 0.36758 0.02384 0.36823 0.02407 L 0.37266 0.02477 L 0.375 0.025 C 0.37604 0.02546 0.37721 0.02593 0.37838 0.02616 C 0.38151 0.02662 0.3862 0.02685 0.38945 0.02708 C 0.39831 0.02847 0.39167 0.02755 0.41146 0.02708 L 0.42135 0.02685 C 0.42279 0.02639 0.42487 0.02593 0.42617 0.02569 C 0.43463 0.025 0.42904 0.02546 0.44323 0.025 C 0.45013 0.02361 0.44661 0.02407 0.45833 0.02477 C 0.45911 0.02477 0.46016 0.02569 0.46068 0.02569 C 0.46133 0.02593 0.46198 0.02593 0.46276 0.02616 C 0.46289 0.02616 0.46302 0.02639 0.46328 0.02639 C 0.46497 0.02708 0.46419 0.02662 0.46562 0.02708 C 0.46614 0.02731 0.46654 0.02755 0.46693 0.02778 C 0.46758 0.02801 0.46927 0.0287 0.46953 0.02893 C 0.47005 0.02893 0.4707 0.02917 0.47135 0.02917 C 0.47292 0.03032 0.47161 0.02963 0.47344 0.03032 C 0.47409 0.03056 0.47461 0.03079 0.47526 0.03102 C 0.47552 0.03102 0.47565 0.03125 0.47604 0.03125 C 0.47669 0.03148 0.4776 0.03148 0.47838 0.03171 C 0.47891 0.03194 0.4793 0.03218 0.47995 0.03241 C 0.48164 0.03287 0.48346 0.0331 0.48516 0.03333 C 0.48724 0.03403 0.48529 0.03356 0.48906 0.03403 C 0.48971 0.03403 0.49023 0.03426 0.49088 0.03449 C 0.49154 0.03449 0.49245 0.03472 0.49323 0.03472 L 0.49427 0.03518 L 0.49557 0.03518 " pathEditMode="relative" ptsTypes="AAAAAAAAAAAAAAAAAAAAAAAAAAAAAAAAAAAAAAAAAAAAA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xit" presetSubtype="2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2" grpId="2" animBg="1"/>
      <p:bldP spid="12" grpId="3" animBg="1"/>
      <p:bldP spid="12" grpId="4" animBg="1"/>
      <p:bldP spid="13" grpId="0" animBg="1"/>
      <p:bldP spid="13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155C19-16D5-74F1-FDB9-DD6CCA68AFB5}"/>
              </a:ext>
            </a:extLst>
          </p:cNvPr>
          <p:cNvCxnSpPr>
            <a:cxnSpLocks/>
          </p:cNvCxnSpPr>
          <p:nvPr/>
        </p:nvCxnSpPr>
        <p:spPr>
          <a:xfrm flipV="1">
            <a:off x="2636585" y="3569110"/>
            <a:ext cx="908095" cy="8160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D07D96-942A-241C-B12F-F4EF75EB0CA6}"/>
              </a:ext>
            </a:extLst>
          </p:cNvPr>
          <p:cNvCxnSpPr>
            <a:cxnSpLocks/>
          </p:cNvCxnSpPr>
          <p:nvPr/>
        </p:nvCxnSpPr>
        <p:spPr>
          <a:xfrm flipV="1">
            <a:off x="2685128" y="3667432"/>
            <a:ext cx="1031466" cy="7553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53CF1AC-2F1E-E9DB-4121-AC4F69D58587}"/>
              </a:ext>
            </a:extLst>
          </p:cNvPr>
          <p:cNvCxnSpPr>
            <a:cxnSpLocks/>
          </p:cNvCxnSpPr>
          <p:nvPr/>
        </p:nvCxnSpPr>
        <p:spPr>
          <a:xfrm flipV="1">
            <a:off x="2753032" y="3861930"/>
            <a:ext cx="914401" cy="6215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459D183-CA98-AB35-FED0-E89475D08F83}"/>
              </a:ext>
            </a:extLst>
          </p:cNvPr>
          <p:cNvCxnSpPr>
            <a:cxnSpLocks/>
          </p:cNvCxnSpPr>
          <p:nvPr/>
        </p:nvCxnSpPr>
        <p:spPr>
          <a:xfrm flipV="1">
            <a:off x="2566220" y="3355279"/>
            <a:ext cx="811160" cy="10299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V="1">
            <a:off x="2487561" y="3667432"/>
            <a:ext cx="530942" cy="7177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1693637" y="4357506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synapses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EC0EC78-B258-0CE9-7486-C00CCABD7D29}"/>
              </a:ext>
            </a:extLst>
          </p:cNvPr>
          <p:cNvCxnSpPr>
            <a:cxnSpLocks/>
          </p:cNvCxnSpPr>
          <p:nvPr/>
        </p:nvCxnSpPr>
        <p:spPr>
          <a:xfrm flipV="1">
            <a:off x="8518292" y="2895600"/>
            <a:ext cx="920676" cy="9242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B674AE-21AA-0073-AA90-635004B8223B}"/>
              </a:ext>
            </a:extLst>
          </p:cNvPr>
          <p:cNvCxnSpPr>
            <a:cxnSpLocks/>
          </p:cNvCxnSpPr>
          <p:nvPr/>
        </p:nvCxnSpPr>
        <p:spPr>
          <a:xfrm flipV="1">
            <a:off x="8598441" y="2962275"/>
            <a:ext cx="1174209" cy="8996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655943" y="3279775"/>
            <a:ext cx="1532632" cy="6383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C92BFDF-AD62-6604-3DA3-23F30336E365}"/>
              </a:ext>
            </a:extLst>
          </p:cNvPr>
          <p:cNvCxnSpPr>
            <a:cxnSpLocks/>
          </p:cNvCxnSpPr>
          <p:nvPr/>
        </p:nvCxnSpPr>
        <p:spPr>
          <a:xfrm flipV="1">
            <a:off x="8469131" y="3006725"/>
            <a:ext cx="658994" cy="8131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5096295-873C-4299-7F05-D47886E447BA}"/>
              </a:ext>
            </a:extLst>
          </p:cNvPr>
          <p:cNvCxnSpPr>
            <a:cxnSpLocks/>
          </p:cNvCxnSpPr>
          <p:nvPr/>
        </p:nvCxnSpPr>
        <p:spPr>
          <a:xfrm flipV="1">
            <a:off x="8390472" y="3171825"/>
            <a:ext cx="356653" cy="6480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923403" y="3800266"/>
            <a:ext cx="1039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poids</a:t>
            </a:r>
          </a:p>
        </p:txBody>
      </p:sp>
    </p:spTree>
    <p:extLst>
      <p:ext uri="{BB962C8B-B14F-4D97-AF65-F5344CB8AC3E}">
        <p14:creationId xmlns:p14="http://schemas.microsoft.com/office/powerpoint/2010/main" val="250892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H="1" flipV="1">
            <a:off x="3374151" y="3773637"/>
            <a:ext cx="657075" cy="39596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4031226" y="4043594"/>
            <a:ext cx="1646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corps cellulaire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378688" y="4240527"/>
            <a:ext cx="776749" cy="47122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325032" y="4447248"/>
            <a:ext cx="1284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fonction d’agrégat</a:t>
            </a:r>
          </a:p>
        </p:txBody>
      </p:sp>
    </p:spTree>
    <p:extLst>
      <p:ext uri="{BB962C8B-B14F-4D97-AF65-F5344CB8AC3E}">
        <p14:creationId xmlns:p14="http://schemas.microsoft.com/office/powerpoint/2010/main" val="379785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H="1" flipV="1">
            <a:off x="3629790" y="5136337"/>
            <a:ext cx="657075" cy="3959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4254965" y="5341197"/>
            <a:ext cx="759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axone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311579" y="5532298"/>
            <a:ext cx="1056681" cy="1630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496335" y="5512784"/>
            <a:ext cx="1022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sorties</a:t>
            </a:r>
          </a:p>
        </p:txBody>
      </p:sp>
    </p:spTree>
    <p:extLst>
      <p:ext uri="{BB962C8B-B14F-4D97-AF65-F5344CB8AC3E}">
        <p14:creationId xmlns:p14="http://schemas.microsoft.com/office/powerpoint/2010/main" val="13211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155C19-16D5-74F1-FDB9-DD6CCA68AFB5}"/>
              </a:ext>
            </a:extLst>
          </p:cNvPr>
          <p:cNvCxnSpPr>
            <a:cxnSpLocks/>
          </p:cNvCxnSpPr>
          <p:nvPr/>
        </p:nvCxnSpPr>
        <p:spPr>
          <a:xfrm flipV="1">
            <a:off x="2636585" y="3569110"/>
            <a:ext cx="908095" cy="8160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D07D96-942A-241C-B12F-F4EF75EB0CA6}"/>
              </a:ext>
            </a:extLst>
          </p:cNvPr>
          <p:cNvCxnSpPr>
            <a:cxnSpLocks/>
          </p:cNvCxnSpPr>
          <p:nvPr/>
        </p:nvCxnSpPr>
        <p:spPr>
          <a:xfrm flipV="1">
            <a:off x="2685128" y="3667432"/>
            <a:ext cx="1031466" cy="7553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53CF1AC-2F1E-E9DB-4121-AC4F69D58587}"/>
              </a:ext>
            </a:extLst>
          </p:cNvPr>
          <p:cNvCxnSpPr>
            <a:cxnSpLocks/>
          </p:cNvCxnSpPr>
          <p:nvPr/>
        </p:nvCxnSpPr>
        <p:spPr>
          <a:xfrm flipV="1">
            <a:off x="2753032" y="3861930"/>
            <a:ext cx="914401" cy="6215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459D183-CA98-AB35-FED0-E89475D08F83}"/>
              </a:ext>
            </a:extLst>
          </p:cNvPr>
          <p:cNvCxnSpPr>
            <a:cxnSpLocks/>
          </p:cNvCxnSpPr>
          <p:nvPr/>
        </p:nvCxnSpPr>
        <p:spPr>
          <a:xfrm flipV="1">
            <a:off x="2566220" y="3355279"/>
            <a:ext cx="811160" cy="10299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V="1">
            <a:off x="2487561" y="3667432"/>
            <a:ext cx="530942" cy="7177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1693637" y="4357506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synapses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EC0EC78-B258-0CE9-7486-C00CCABD7D29}"/>
              </a:ext>
            </a:extLst>
          </p:cNvPr>
          <p:cNvCxnSpPr>
            <a:cxnSpLocks/>
          </p:cNvCxnSpPr>
          <p:nvPr/>
        </p:nvCxnSpPr>
        <p:spPr>
          <a:xfrm flipV="1">
            <a:off x="8518292" y="2895600"/>
            <a:ext cx="920676" cy="9242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B674AE-21AA-0073-AA90-635004B8223B}"/>
              </a:ext>
            </a:extLst>
          </p:cNvPr>
          <p:cNvCxnSpPr>
            <a:cxnSpLocks/>
          </p:cNvCxnSpPr>
          <p:nvPr/>
        </p:nvCxnSpPr>
        <p:spPr>
          <a:xfrm flipV="1">
            <a:off x="8598441" y="2962275"/>
            <a:ext cx="1174209" cy="8996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655943" y="3279775"/>
            <a:ext cx="1532632" cy="6383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C92BFDF-AD62-6604-3DA3-23F30336E365}"/>
              </a:ext>
            </a:extLst>
          </p:cNvPr>
          <p:cNvCxnSpPr>
            <a:cxnSpLocks/>
          </p:cNvCxnSpPr>
          <p:nvPr/>
        </p:nvCxnSpPr>
        <p:spPr>
          <a:xfrm flipV="1">
            <a:off x="8469131" y="3006725"/>
            <a:ext cx="658994" cy="8131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5096295-873C-4299-7F05-D47886E447BA}"/>
              </a:ext>
            </a:extLst>
          </p:cNvPr>
          <p:cNvCxnSpPr>
            <a:cxnSpLocks/>
          </p:cNvCxnSpPr>
          <p:nvPr/>
        </p:nvCxnSpPr>
        <p:spPr>
          <a:xfrm flipV="1">
            <a:off x="8390472" y="3171825"/>
            <a:ext cx="356653" cy="6480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923403" y="3800266"/>
            <a:ext cx="1039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poids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FFC374-5521-7778-B7CE-F6A07A55C65E}"/>
              </a:ext>
            </a:extLst>
          </p:cNvPr>
          <p:cNvCxnSpPr>
            <a:cxnSpLocks/>
          </p:cNvCxnSpPr>
          <p:nvPr/>
        </p:nvCxnSpPr>
        <p:spPr>
          <a:xfrm flipH="1" flipV="1">
            <a:off x="3374151" y="3773637"/>
            <a:ext cx="657075" cy="39596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7DBA391-55FA-4184-AF09-1AC72F2F6307}"/>
              </a:ext>
            </a:extLst>
          </p:cNvPr>
          <p:cNvSpPr txBox="1"/>
          <p:nvPr/>
        </p:nvSpPr>
        <p:spPr>
          <a:xfrm>
            <a:off x="4031226" y="4043594"/>
            <a:ext cx="1646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corps cellulaire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C8F0E1-A967-7A7D-5CF6-DD7C6007DC55}"/>
              </a:ext>
            </a:extLst>
          </p:cNvPr>
          <p:cNvCxnSpPr>
            <a:cxnSpLocks/>
          </p:cNvCxnSpPr>
          <p:nvPr/>
        </p:nvCxnSpPr>
        <p:spPr>
          <a:xfrm flipV="1">
            <a:off x="8378688" y="4240527"/>
            <a:ext cx="776749" cy="47122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AA90C42-89B9-30E4-67D6-261C0E3965A4}"/>
              </a:ext>
            </a:extLst>
          </p:cNvPr>
          <p:cNvSpPr txBox="1"/>
          <p:nvPr/>
        </p:nvSpPr>
        <p:spPr>
          <a:xfrm>
            <a:off x="7325032" y="4447248"/>
            <a:ext cx="1284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fonction d’agrégat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9763354-7708-CD22-1A4C-8C3A5844ADF0}"/>
              </a:ext>
            </a:extLst>
          </p:cNvPr>
          <p:cNvCxnSpPr>
            <a:cxnSpLocks/>
          </p:cNvCxnSpPr>
          <p:nvPr/>
        </p:nvCxnSpPr>
        <p:spPr>
          <a:xfrm flipH="1" flipV="1">
            <a:off x="3629790" y="5136337"/>
            <a:ext cx="657075" cy="3959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88622FF-EF92-B844-6153-7915E2684100}"/>
              </a:ext>
            </a:extLst>
          </p:cNvPr>
          <p:cNvSpPr txBox="1"/>
          <p:nvPr/>
        </p:nvSpPr>
        <p:spPr>
          <a:xfrm>
            <a:off x="4254965" y="5341197"/>
            <a:ext cx="759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axone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7540C07-FD18-576B-7BD6-F6BD64A95994}"/>
              </a:ext>
            </a:extLst>
          </p:cNvPr>
          <p:cNvCxnSpPr>
            <a:cxnSpLocks/>
          </p:cNvCxnSpPr>
          <p:nvPr/>
        </p:nvCxnSpPr>
        <p:spPr>
          <a:xfrm flipV="1">
            <a:off x="8311579" y="5532298"/>
            <a:ext cx="1056681" cy="1630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C2D2F31-60BB-BD94-E05B-966D0BEDDF53}"/>
              </a:ext>
            </a:extLst>
          </p:cNvPr>
          <p:cNvSpPr txBox="1"/>
          <p:nvPr/>
        </p:nvSpPr>
        <p:spPr>
          <a:xfrm>
            <a:off x="7496335" y="5512784"/>
            <a:ext cx="1022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sorties</a:t>
            </a:r>
          </a:p>
        </p:txBody>
      </p:sp>
    </p:spTree>
    <p:extLst>
      <p:ext uri="{BB962C8B-B14F-4D97-AF65-F5344CB8AC3E}">
        <p14:creationId xmlns:p14="http://schemas.microsoft.com/office/powerpoint/2010/main" val="1293831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  <p:bldP spid="22" grpId="0"/>
      <p:bldP spid="24" grpId="0"/>
      <p:bldP spid="27" grpId="0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art, light&#10;&#10;Description automatically generated">
            <a:extLst>
              <a:ext uri="{FF2B5EF4-FFF2-40B4-BE49-F238E27FC236}">
                <a16:creationId xmlns:a16="http://schemas.microsoft.com/office/drawing/2014/main" id="{8D022C9D-0D1E-6529-90E0-54991AE22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3"/>
          <a:stretch/>
        </p:blipFill>
        <p:spPr>
          <a:xfrm flipH="1">
            <a:off x="0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2F25C3-FA7D-4C30-78C0-82AED9615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Qu’est-ce que l’intelligence</a:t>
            </a:r>
            <a:br>
              <a:rPr lang="fr-FR" dirty="0"/>
            </a:br>
            <a:r>
              <a:rPr lang="fr-FR" dirty="0"/>
              <a:t> « artificielle » ?</a:t>
            </a:r>
          </a:p>
        </p:txBody>
      </p:sp>
    </p:spTree>
    <p:extLst>
      <p:ext uri="{BB962C8B-B14F-4D97-AF65-F5344CB8AC3E}">
        <p14:creationId xmlns:p14="http://schemas.microsoft.com/office/powerpoint/2010/main" val="3179988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4758E3-9567-F846-B0FF-B274B55A4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22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0741393E-C764-4C6F-8886-35CFF2E48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390890DC-37FF-4B49-BD4C-FE4232F69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52708" cy="6858000"/>
          </a:xfrm>
          <a:custGeom>
            <a:avLst/>
            <a:gdLst>
              <a:gd name="connsiteX0" fmla="*/ 0 w 5552708"/>
              <a:gd name="connsiteY0" fmla="*/ 0 h 6858000"/>
              <a:gd name="connsiteX1" fmla="*/ 5443651 w 5552708"/>
              <a:gd name="connsiteY1" fmla="*/ 0 h 6858000"/>
              <a:gd name="connsiteX2" fmla="*/ 5443781 w 5552708"/>
              <a:gd name="connsiteY2" fmla="*/ 512 h 6858000"/>
              <a:gd name="connsiteX3" fmla="*/ 5444033 w 5552708"/>
              <a:gd name="connsiteY3" fmla="*/ 20501 h 6858000"/>
              <a:gd name="connsiteX4" fmla="*/ 5439390 w 5552708"/>
              <a:gd name="connsiteY4" fmla="*/ 44768 h 6858000"/>
              <a:gd name="connsiteX5" fmla="*/ 5443913 w 5552708"/>
              <a:gd name="connsiteY5" fmla="*/ 104988 h 6858000"/>
              <a:gd name="connsiteX6" fmla="*/ 5458241 w 5552708"/>
              <a:gd name="connsiteY6" fmla="*/ 204162 h 6858000"/>
              <a:gd name="connsiteX7" fmla="*/ 5459763 w 5552708"/>
              <a:gd name="connsiteY7" fmla="*/ 225360 h 6858000"/>
              <a:gd name="connsiteX8" fmla="*/ 5454996 w 5552708"/>
              <a:gd name="connsiteY8" fmla="*/ 243902 h 6858000"/>
              <a:gd name="connsiteX9" fmla="*/ 5448597 w 5552708"/>
              <a:gd name="connsiteY9" fmla="*/ 248483 h 6858000"/>
              <a:gd name="connsiteX10" fmla="*/ 5448458 w 5552708"/>
              <a:gd name="connsiteY10" fmla="*/ 260196 h 6858000"/>
              <a:gd name="connsiteX11" fmla="*/ 5447150 w 5552708"/>
              <a:gd name="connsiteY11" fmla="*/ 263377 h 6858000"/>
              <a:gd name="connsiteX12" fmla="*/ 5459187 w 5552708"/>
              <a:gd name="connsiteY12" fmla="*/ 318691 h 6858000"/>
              <a:gd name="connsiteX13" fmla="*/ 5455708 w 5552708"/>
              <a:gd name="connsiteY13" fmla="*/ 365759 h 6858000"/>
              <a:gd name="connsiteX14" fmla="*/ 5473651 w 5552708"/>
              <a:gd name="connsiteY14" fmla="*/ 492182 h 6858000"/>
              <a:gd name="connsiteX15" fmla="*/ 5481453 w 5552708"/>
              <a:gd name="connsiteY15" fmla="*/ 689666 h 6858000"/>
              <a:gd name="connsiteX16" fmla="*/ 5488233 w 5552708"/>
              <a:gd name="connsiteY16" fmla="*/ 816332 h 6858000"/>
              <a:gd name="connsiteX17" fmla="*/ 5529718 w 5552708"/>
              <a:gd name="connsiteY17" fmla="*/ 891550 h 6858000"/>
              <a:gd name="connsiteX18" fmla="*/ 5536104 w 5552708"/>
              <a:gd name="connsiteY18" fmla="*/ 903318 h 6858000"/>
              <a:gd name="connsiteX19" fmla="*/ 5535257 w 5552708"/>
              <a:gd name="connsiteY19" fmla="*/ 905308 h 6858000"/>
              <a:gd name="connsiteX20" fmla="*/ 5537840 w 5552708"/>
              <a:gd name="connsiteY20" fmla="*/ 920621 h 6858000"/>
              <a:gd name="connsiteX21" fmla="*/ 5541663 w 5552708"/>
              <a:gd name="connsiteY21" fmla="*/ 922876 h 6858000"/>
              <a:gd name="connsiteX22" fmla="*/ 5544456 w 5552708"/>
              <a:gd name="connsiteY22" fmla="*/ 933037 h 6858000"/>
              <a:gd name="connsiteX23" fmla="*/ 5552708 w 5552708"/>
              <a:gd name="connsiteY23" fmla="*/ 952132 h 6858000"/>
              <a:gd name="connsiteX24" fmla="*/ 5551675 w 5552708"/>
              <a:gd name="connsiteY24" fmla="*/ 956570 h 6858000"/>
              <a:gd name="connsiteX25" fmla="*/ 5531341 w 5552708"/>
              <a:gd name="connsiteY25" fmla="*/ 1064863 h 6858000"/>
              <a:gd name="connsiteX26" fmla="*/ 5539998 w 5552708"/>
              <a:gd name="connsiteY26" fmla="*/ 1096340 h 6858000"/>
              <a:gd name="connsiteX27" fmla="*/ 5541075 w 5552708"/>
              <a:gd name="connsiteY27" fmla="*/ 1102915 h 6858000"/>
              <a:gd name="connsiteX28" fmla="*/ 5540822 w 5552708"/>
              <a:gd name="connsiteY28" fmla="*/ 1103143 h 6858000"/>
              <a:gd name="connsiteX29" fmla="*/ 5541413 w 5552708"/>
              <a:gd name="connsiteY29" fmla="*/ 1110274 h 6858000"/>
              <a:gd name="connsiteX30" fmla="*/ 5543038 w 5552708"/>
              <a:gd name="connsiteY30" fmla="*/ 1114901 h 6858000"/>
              <a:gd name="connsiteX31" fmla="*/ 5545128 w 5552708"/>
              <a:gd name="connsiteY31" fmla="*/ 1127652 h 6858000"/>
              <a:gd name="connsiteX32" fmla="*/ 5544028 w 5552708"/>
              <a:gd name="connsiteY32" fmla="*/ 1132698 h 6858000"/>
              <a:gd name="connsiteX33" fmla="*/ 5514811 w 5552708"/>
              <a:gd name="connsiteY33" fmla="*/ 1177140 h 6858000"/>
              <a:gd name="connsiteX34" fmla="*/ 5496402 w 5552708"/>
              <a:gd name="connsiteY34" fmla="*/ 1265293 h 6858000"/>
              <a:gd name="connsiteX35" fmla="*/ 5481620 w 5552708"/>
              <a:gd name="connsiteY35" fmla="*/ 1353039 h 6858000"/>
              <a:gd name="connsiteX36" fmla="*/ 5477938 w 5552708"/>
              <a:gd name="connsiteY36" fmla="*/ 1385038 h 6858000"/>
              <a:gd name="connsiteX37" fmla="*/ 5464009 w 5552708"/>
              <a:gd name="connsiteY37" fmla="*/ 1441067 h 6858000"/>
              <a:gd name="connsiteX38" fmla="*/ 5453063 w 5552708"/>
              <a:gd name="connsiteY38" fmla="*/ 1466104 h 6858000"/>
              <a:gd name="connsiteX39" fmla="*/ 5453368 w 5552708"/>
              <a:gd name="connsiteY39" fmla="*/ 1467310 h 6858000"/>
              <a:gd name="connsiteX40" fmla="*/ 5449849 w 5552708"/>
              <a:gd name="connsiteY40" fmla="*/ 1469198 h 6858000"/>
              <a:gd name="connsiteX41" fmla="*/ 5447717 w 5552708"/>
              <a:gd name="connsiteY41" fmla="*/ 1473816 h 6858000"/>
              <a:gd name="connsiteX42" fmla="*/ 5446906 w 5552708"/>
              <a:gd name="connsiteY42" fmla="*/ 1487106 h 6858000"/>
              <a:gd name="connsiteX43" fmla="*/ 5447429 w 5552708"/>
              <a:gd name="connsiteY43" fmla="*/ 1492218 h 6858000"/>
              <a:gd name="connsiteX44" fmla="*/ 5446434 w 5552708"/>
              <a:gd name="connsiteY44" fmla="*/ 1499455 h 6858000"/>
              <a:gd name="connsiteX45" fmla="*/ 5446146 w 5552708"/>
              <a:gd name="connsiteY45" fmla="*/ 1499600 h 6858000"/>
              <a:gd name="connsiteX46" fmla="*/ 5445728 w 5552708"/>
              <a:gd name="connsiteY46" fmla="*/ 1506449 h 6858000"/>
              <a:gd name="connsiteX47" fmla="*/ 5447013 w 5552708"/>
              <a:gd name="connsiteY47" fmla="*/ 1540420 h 6858000"/>
              <a:gd name="connsiteX48" fmla="*/ 5416036 w 5552708"/>
              <a:gd name="connsiteY48" fmla="*/ 1580834 h 6858000"/>
              <a:gd name="connsiteX49" fmla="*/ 5409252 w 5552708"/>
              <a:gd name="connsiteY49" fmla="*/ 1598373 h 6858000"/>
              <a:gd name="connsiteX50" fmla="*/ 5404223 w 5552708"/>
              <a:gd name="connsiteY50" fmla="*/ 1607549 h 6858000"/>
              <a:gd name="connsiteX51" fmla="*/ 5403003 w 5552708"/>
              <a:gd name="connsiteY51" fmla="*/ 1607994 h 6858000"/>
              <a:gd name="connsiteX52" fmla="*/ 5404366 w 5552708"/>
              <a:gd name="connsiteY52" fmla="*/ 1640580 h 6858000"/>
              <a:gd name="connsiteX53" fmla="*/ 5402429 w 5552708"/>
              <a:gd name="connsiteY53" fmla="*/ 1644617 h 6858000"/>
              <a:gd name="connsiteX54" fmla="*/ 5406027 w 5552708"/>
              <a:gd name="connsiteY54" fmla="*/ 1666228 h 6858000"/>
              <a:gd name="connsiteX55" fmla="*/ 5409538 w 5552708"/>
              <a:gd name="connsiteY55" fmla="*/ 1680703 h 6858000"/>
              <a:gd name="connsiteX56" fmla="*/ 5405582 w 5552708"/>
              <a:gd name="connsiteY56" fmla="*/ 1870222 h 6858000"/>
              <a:gd name="connsiteX57" fmla="*/ 5418948 w 5552708"/>
              <a:gd name="connsiteY57" fmla="*/ 1979530 h 6858000"/>
              <a:gd name="connsiteX58" fmla="*/ 5405060 w 5552708"/>
              <a:gd name="connsiteY58" fmla="*/ 2051964 h 6858000"/>
              <a:gd name="connsiteX59" fmla="*/ 5378701 w 5552708"/>
              <a:gd name="connsiteY59" fmla="*/ 2073120 h 6858000"/>
              <a:gd name="connsiteX60" fmla="*/ 5366006 w 5552708"/>
              <a:gd name="connsiteY60" fmla="*/ 2256053 h 6858000"/>
              <a:gd name="connsiteX61" fmla="*/ 5352501 w 5552708"/>
              <a:gd name="connsiteY61" fmla="*/ 2301374 h 6858000"/>
              <a:gd name="connsiteX62" fmla="*/ 5361572 w 5552708"/>
              <a:gd name="connsiteY62" fmla="*/ 2344135 h 6858000"/>
              <a:gd name="connsiteX63" fmla="*/ 5351776 w 5552708"/>
              <a:gd name="connsiteY63" fmla="*/ 2360013 h 6858000"/>
              <a:gd name="connsiteX64" fmla="*/ 5349856 w 5552708"/>
              <a:gd name="connsiteY64" fmla="*/ 2362723 h 6858000"/>
              <a:gd name="connsiteX65" fmla="*/ 5347182 w 5552708"/>
              <a:gd name="connsiteY65" fmla="*/ 2374239 h 6858000"/>
              <a:gd name="connsiteX66" fmla="*/ 5340172 w 5552708"/>
              <a:gd name="connsiteY66" fmla="*/ 2376629 h 6858000"/>
              <a:gd name="connsiteX67" fmla="*/ 5331662 w 5552708"/>
              <a:gd name="connsiteY67" fmla="*/ 2393351 h 6858000"/>
              <a:gd name="connsiteX68" fmla="*/ 5328482 w 5552708"/>
              <a:gd name="connsiteY68" fmla="*/ 2414790 h 6858000"/>
              <a:gd name="connsiteX69" fmla="*/ 5316501 w 5552708"/>
              <a:gd name="connsiteY69" fmla="*/ 2490864 h 6858000"/>
              <a:gd name="connsiteX70" fmla="*/ 5318378 w 5552708"/>
              <a:gd name="connsiteY70" fmla="*/ 2503797 h 6858000"/>
              <a:gd name="connsiteX71" fmla="*/ 5307008 w 5552708"/>
              <a:gd name="connsiteY71" fmla="*/ 2543608 h 6858000"/>
              <a:gd name="connsiteX72" fmla="*/ 5300817 w 5552708"/>
              <a:gd name="connsiteY72" fmla="*/ 2579627 h 6858000"/>
              <a:gd name="connsiteX73" fmla="*/ 5300491 w 5552708"/>
              <a:gd name="connsiteY73" fmla="*/ 2603469 h 6858000"/>
              <a:gd name="connsiteX74" fmla="*/ 5297327 w 5552708"/>
              <a:gd name="connsiteY74" fmla="*/ 2609298 h 6858000"/>
              <a:gd name="connsiteX75" fmla="*/ 5292648 w 5552708"/>
              <a:gd name="connsiteY75" fmla="*/ 2632709 h 6858000"/>
              <a:gd name="connsiteX76" fmla="*/ 5294499 w 5552708"/>
              <a:gd name="connsiteY76" fmla="*/ 2645215 h 6858000"/>
              <a:gd name="connsiteX77" fmla="*/ 5284921 w 5552708"/>
              <a:gd name="connsiteY77" fmla="*/ 2655995 h 6858000"/>
              <a:gd name="connsiteX78" fmla="*/ 5278681 w 5552708"/>
              <a:gd name="connsiteY78" fmla="*/ 2658097 h 6858000"/>
              <a:gd name="connsiteX79" fmla="*/ 5279052 w 5552708"/>
              <a:gd name="connsiteY79" fmla="*/ 2675265 h 6858000"/>
              <a:gd name="connsiteX80" fmla="*/ 5271485 w 5552708"/>
              <a:gd name="connsiteY80" fmla="*/ 2688260 h 6858000"/>
              <a:gd name="connsiteX81" fmla="*/ 5273609 w 5552708"/>
              <a:gd name="connsiteY81" fmla="*/ 2700785 h 6858000"/>
              <a:gd name="connsiteX82" fmla="*/ 5272098 w 5552708"/>
              <a:gd name="connsiteY82" fmla="*/ 2705655 h 6858000"/>
              <a:gd name="connsiteX83" fmla="*/ 5267605 w 5552708"/>
              <a:gd name="connsiteY83" fmla="*/ 2717660 h 6858000"/>
              <a:gd name="connsiteX84" fmla="*/ 5258449 w 5552708"/>
              <a:gd name="connsiteY84" fmla="*/ 2738177 h 6858000"/>
              <a:gd name="connsiteX85" fmla="*/ 5256679 w 5552708"/>
              <a:gd name="connsiteY85" fmla="*/ 2744727 h 6858000"/>
              <a:gd name="connsiteX86" fmla="*/ 5245116 w 5552708"/>
              <a:gd name="connsiteY86" fmla="*/ 2757932 h 6858000"/>
              <a:gd name="connsiteX87" fmla="*/ 5233122 w 5552708"/>
              <a:gd name="connsiteY87" fmla="*/ 2784915 h 6858000"/>
              <a:gd name="connsiteX88" fmla="*/ 5197792 w 5552708"/>
              <a:gd name="connsiteY88" fmla="*/ 2830475 h 6858000"/>
              <a:gd name="connsiteX89" fmla="*/ 5180199 w 5552708"/>
              <a:gd name="connsiteY89" fmla="*/ 2857691 h 6858000"/>
              <a:gd name="connsiteX90" fmla="*/ 5164940 w 5552708"/>
              <a:gd name="connsiteY90" fmla="*/ 2875644 h 6858000"/>
              <a:gd name="connsiteX91" fmla="*/ 5139323 w 5552708"/>
              <a:gd name="connsiteY91" fmla="*/ 2931296 h 6858000"/>
              <a:gd name="connsiteX92" fmla="*/ 5102390 w 5552708"/>
              <a:gd name="connsiteY92" fmla="*/ 3027705 h 6858000"/>
              <a:gd name="connsiteX93" fmla="*/ 5093321 w 5552708"/>
              <a:gd name="connsiteY93" fmla="*/ 3047244 h 6858000"/>
              <a:gd name="connsiteX94" fmla="*/ 5080729 w 5552708"/>
              <a:gd name="connsiteY94" fmla="*/ 3060118 h 6858000"/>
              <a:gd name="connsiteX95" fmla="*/ 5073626 w 5552708"/>
              <a:gd name="connsiteY95" fmla="*/ 3059690 h 6858000"/>
              <a:gd name="connsiteX96" fmla="*/ 5067867 w 5552708"/>
              <a:gd name="connsiteY96" fmla="*/ 3069806 h 6858000"/>
              <a:gd name="connsiteX97" fmla="*/ 5065335 w 5552708"/>
              <a:gd name="connsiteY97" fmla="*/ 3071678 h 6858000"/>
              <a:gd name="connsiteX98" fmla="*/ 5051806 w 5552708"/>
              <a:gd name="connsiteY98" fmla="*/ 3083233 h 6858000"/>
              <a:gd name="connsiteX99" fmla="*/ 5047824 w 5552708"/>
              <a:gd name="connsiteY99" fmla="*/ 3128247 h 6858000"/>
              <a:gd name="connsiteX100" fmla="*/ 5022444 w 5552708"/>
              <a:gd name="connsiteY100" fmla="*/ 3166893 h 6858000"/>
              <a:gd name="connsiteX101" fmla="*/ 4961916 w 5552708"/>
              <a:gd name="connsiteY101" fmla="*/ 3312149 h 6858000"/>
              <a:gd name="connsiteX102" fmla="*/ 4928070 w 5552708"/>
              <a:gd name="connsiteY102" fmla="*/ 3349450 h 6858000"/>
              <a:gd name="connsiteX103" fmla="*/ 4858652 w 5552708"/>
              <a:gd name="connsiteY103" fmla="*/ 3443841 h 6858000"/>
              <a:gd name="connsiteX104" fmla="*/ 4821392 w 5552708"/>
              <a:gd name="connsiteY104" fmla="*/ 3661714 h 6858000"/>
              <a:gd name="connsiteX105" fmla="*/ 4825147 w 5552708"/>
              <a:gd name="connsiteY105" fmla="*/ 3676668 h 6858000"/>
              <a:gd name="connsiteX106" fmla="*/ 4824341 w 5552708"/>
              <a:gd name="connsiteY106" fmla="*/ 3691352 h 6858000"/>
              <a:gd name="connsiteX107" fmla="*/ 4822735 w 5552708"/>
              <a:gd name="connsiteY107" fmla="*/ 3692500 h 6858000"/>
              <a:gd name="connsiteX108" fmla="*/ 4817318 w 5552708"/>
              <a:gd name="connsiteY108" fmla="*/ 3707640 h 6858000"/>
              <a:gd name="connsiteX109" fmla="*/ 4819146 w 5552708"/>
              <a:gd name="connsiteY109" fmla="*/ 3712253 h 6858000"/>
              <a:gd name="connsiteX110" fmla="*/ 4816373 w 5552708"/>
              <a:gd name="connsiteY110" fmla="*/ 3723048 h 6858000"/>
              <a:gd name="connsiteX111" fmla="*/ 4813460 w 5552708"/>
              <a:gd name="connsiteY111" fmla="*/ 3745409 h 6858000"/>
              <a:gd name="connsiteX112" fmla="*/ 4810527 w 5552708"/>
              <a:gd name="connsiteY112" fmla="*/ 3748566 h 6858000"/>
              <a:gd name="connsiteX113" fmla="*/ 4742720 w 5552708"/>
              <a:gd name="connsiteY113" fmla="*/ 3828954 h 6858000"/>
              <a:gd name="connsiteX114" fmla="*/ 4731784 w 5552708"/>
              <a:gd name="connsiteY114" fmla="*/ 3868871 h 6858000"/>
              <a:gd name="connsiteX115" fmla="*/ 4731481 w 5552708"/>
              <a:gd name="connsiteY115" fmla="*/ 3868898 h 6858000"/>
              <a:gd name="connsiteX116" fmla="*/ 4728490 w 5552708"/>
              <a:gd name="connsiteY116" fmla="*/ 3875525 h 6858000"/>
              <a:gd name="connsiteX117" fmla="*/ 4727500 w 5552708"/>
              <a:gd name="connsiteY117" fmla="*/ 3880683 h 6858000"/>
              <a:gd name="connsiteX118" fmla="*/ 4719663 w 5552708"/>
              <a:gd name="connsiteY118" fmla="*/ 3896892 h 6858000"/>
              <a:gd name="connsiteX119" fmla="*/ 4715899 w 5552708"/>
              <a:gd name="connsiteY119" fmla="*/ 3897345 h 6858000"/>
              <a:gd name="connsiteX120" fmla="*/ 4715832 w 5552708"/>
              <a:gd name="connsiteY120" fmla="*/ 3898632 h 6858000"/>
              <a:gd name="connsiteX121" fmla="*/ 4618476 w 5552708"/>
              <a:gd name="connsiteY121" fmla="*/ 4076334 h 6858000"/>
              <a:gd name="connsiteX122" fmla="*/ 4576303 w 5552708"/>
              <a:gd name="connsiteY122" fmla="*/ 4154580 h 6858000"/>
              <a:gd name="connsiteX123" fmla="*/ 4536795 w 5552708"/>
              <a:gd name="connsiteY123" fmla="*/ 4186216 h 6858000"/>
              <a:gd name="connsiteX124" fmla="*/ 4534335 w 5552708"/>
              <a:gd name="connsiteY124" fmla="*/ 4190678 h 6858000"/>
              <a:gd name="connsiteX125" fmla="*/ 4532585 w 5552708"/>
              <a:gd name="connsiteY125" fmla="*/ 4203860 h 6858000"/>
              <a:gd name="connsiteX126" fmla="*/ 4532745 w 5552708"/>
              <a:gd name="connsiteY126" fmla="*/ 4208983 h 6858000"/>
              <a:gd name="connsiteX127" fmla="*/ 4531239 w 5552708"/>
              <a:gd name="connsiteY127" fmla="*/ 4216126 h 6858000"/>
              <a:gd name="connsiteX128" fmla="*/ 4530941 w 5552708"/>
              <a:gd name="connsiteY128" fmla="*/ 4216251 h 6858000"/>
              <a:gd name="connsiteX129" fmla="*/ 4530039 w 5552708"/>
              <a:gd name="connsiteY129" fmla="*/ 4223045 h 6858000"/>
              <a:gd name="connsiteX130" fmla="*/ 4528920 w 5552708"/>
              <a:gd name="connsiteY130" fmla="*/ 4256957 h 6858000"/>
              <a:gd name="connsiteX131" fmla="*/ 4495092 w 5552708"/>
              <a:gd name="connsiteY131" fmla="*/ 4295227 h 6858000"/>
              <a:gd name="connsiteX132" fmla="*/ 4487069 w 5552708"/>
              <a:gd name="connsiteY132" fmla="*/ 4312260 h 6858000"/>
              <a:gd name="connsiteX133" fmla="*/ 4481391 w 5552708"/>
              <a:gd name="connsiteY133" fmla="*/ 4321074 h 6858000"/>
              <a:gd name="connsiteX134" fmla="*/ 4480140 w 5552708"/>
              <a:gd name="connsiteY134" fmla="*/ 4321443 h 6858000"/>
              <a:gd name="connsiteX135" fmla="*/ 4479199 w 5552708"/>
              <a:gd name="connsiteY135" fmla="*/ 4353976 h 6858000"/>
              <a:gd name="connsiteX136" fmla="*/ 4476976 w 5552708"/>
              <a:gd name="connsiteY136" fmla="*/ 4357874 h 6858000"/>
              <a:gd name="connsiteX137" fmla="*/ 4479044 w 5552708"/>
              <a:gd name="connsiteY137" fmla="*/ 4379621 h 6858000"/>
              <a:gd name="connsiteX138" fmla="*/ 4478683 w 5552708"/>
              <a:gd name="connsiteY138" fmla="*/ 4390568 h 6858000"/>
              <a:gd name="connsiteX139" fmla="*/ 4481532 w 5552708"/>
              <a:gd name="connsiteY139" fmla="*/ 4394254 h 6858000"/>
              <a:gd name="connsiteX140" fmla="*/ 4479499 w 5552708"/>
              <a:gd name="connsiteY140" fmla="*/ 4410114 h 6858000"/>
              <a:gd name="connsiteX141" fmla="*/ 4478153 w 5552708"/>
              <a:gd name="connsiteY141" fmla="*/ 4411710 h 6858000"/>
              <a:gd name="connsiteX142" fmla="*/ 4480616 w 5552708"/>
              <a:gd name="connsiteY142" fmla="*/ 4425622 h 6858000"/>
              <a:gd name="connsiteX143" fmla="*/ 4487688 w 5552708"/>
              <a:gd name="connsiteY143" fmla="*/ 4438292 h 6858000"/>
              <a:gd name="connsiteX144" fmla="*/ 4454727 w 5552708"/>
              <a:gd name="connsiteY144" fmla="*/ 4569970 h 6858000"/>
              <a:gd name="connsiteX145" fmla="*/ 4469804 w 5552708"/>
              <a:gd name="connsiteY145" fmla="*/ 4692415 h 6858000"/>
              <a:gd name="connsiteX146" fmla="*/ 4450795 w 5552708"/>
              <a:gd name="connsiteY146" fmla="*/ 4763659 h 6858000"/>
              <a:gd name="connsiteX147" fmla="*/ 4422945 w 5552708"/>
              <a:gd name="connsiteY147" fmla="*/ 4783049 h 6858000"/>
              <a:gd name="connsiteX148" fmla="*/ 4397314 w 5552708"/>
              <a:gd name="connsiteY148" fmla="*/ 4964397 h 6858000"/>
              <a:gd name="connsiteX149" fmla="*/ 4380606 w 5552708"/>
              <a:gd name="connsiteY149" fmla="*/ 5008665 h 6858000"/>
              <a:gd name="connsiteX150" fmla="*/ 4386649 w 5552708"/>
              <a:gd name="connsiteY150" fmla="*/ 5051823 h 6858000"/>
              <a:gd name="connsiteX151" fmla="*/ 4375733 w 5552708"/>
              <a:gd name="connsiteY151" fmla="*/ 5067011 h 6858000"/>
              <a:gd name="connsiteX152" fmla="*/ 4373624 w 5552708"/>
              <a:gd name="connsiteY152" fmla="*/ 5069584 h 6858000"/>
              <a:gd name="connsiteX153" fmla="*/ 4370134 w 5552708"/>
              <a:gd name="connsiteY153" fmla="*/ 5080883 h 6858000"/>
              <a:gd name="connsiteX154" fmla="*/ 4362957 w 5552708"/>
              <a:gd name="connsiteY154" fmla="*/ 5082819 h 6858000"/>
              <a:gd name="connsiteX155" fmla="*/ 4333195 w 5552708"/>
              <a:gd name="connsiteY155" fmla="*/ 5221840 h 6858000"/>
              <a:gd name="connsiteX156" fmla="*/ 4320037 w 5552708"/>
              <a:gd name="connsiteY156" fmla="*/ 5281999 h 6858000"/>
              <a:gd name="connsiteX157" fmla="*/ 4308816 w 5552708"/>
              <a:gd name="connsiteY157" fmla="*/ 5303704 h 6858000"/>
              <a:gd name="connsiteX158" fmla="*/ 4272244 w 5552708"/>
              <a:gd name="connsiteY158" fmla="*/ 5388756 h 6858000"/>
              <a:gd name="connsiteX159" fmla="*/ 4246915 w 5552708"/>
              <a:gd name="connsiteY159" fmla="*/ 5462809 h 6858000"/>
              <a:gd name="connsiteX160" fmla="*/ 4255030 w 5552708"/>
              <a:gd name="connsiteY160" fmla="*/ 5521632 h 6858000"/>
              <a:gd name="connsiteX161" fmla="*/ 4249277 w 5552708"/>
              <a:gd name="connsiteY161" fmla="*/ 5525636 h 6858000"/>
              <a:gd name="connsiteX162" fmla="*/ 4241924 w 5552708"/>
              <a:gd name="connsiteY162" fmla="*/ 5563850 h 6858000"/>
              <a:gd name="connsiteX163" fmla="*/ 4248240 w 5552708"/>
              <a:gd name="connsiteY163" fmla="*/ 5703386 h 6858000"/>
              <a:gd name="connsiteX164" fmla="*/ 4232982 w 5552708"/>
              <a:gd name="connsiteY164" fmla="*/ 5777907 h 6858000"/>
              <a:gd name="connsiteX165" fmla="*/ 4222394 w 5552708"/>
              <a:gd name="connsiteY165" fmla="*/ 5803443 h 6858000"/>
              <a:gd name="connsiteX166" fmla="*/ 4204974 w 5552708"/>
              <a:gd name="connsiteY166" fmla="*/ 5846279 h 6858000"/>
              <a:gd name="connsiteX167" fmla="*/ 4179217 w 5552708"/>
              <a:gd name="connsiteY167" fmla="*/ 5876046 h 6858000"/>
              <a:gd name="connsiteX168" fmla="*/ 4169698 w 5552708"/>
              <a:gd name="connsiteY168" fmla="*/ 5912761 h 6858000"/>
              <a:gd name="connsiteX169" fmla="*/ 4183963 w 5552708"/>
              <a:gd name="connsiteY169" fmla="*/ 5924201 h 6858000"/>
              <a:gd name="connsiteX170" fmla="*/ 4143073 w 5552708"/>
              <a:gd name="connsiteY170" fmla="*/ 6020347 h 6858000"/>
              <a:gd name="connsiteX171" fmla="*/ 4132699 w 5552708"/>
              <a:gd name="connsiteY171" fmla="*/ 6054447 h 6858000"/>
              <a:gd name="connsiteX172" fmla="*/ 4099744 w 5552708"/>
              <a:gd name="connsiteY172" fmla="*/ 6146773 h 6858000"/>
              <a:gd name="connsiteX173" fmla="*/ 4063216 w 5552708"/>
              <a:gd name="connsiteY173" fmla="*/ 6238624 h 6858000"/>
              <a:gd name="connsiteX174" fmla="*/ 4021696 w 5552708"/>
              <a:gd name="connsiteY174" fmla="*/ 6289517 h 6858000"/>
              <a:gd name="connsiteX175" fmla="*/ 3993817 w 5552708"/>
              <a:gd name="connsiteY175" fmla="*/ 6365399 h 6858000"/>
              <a:gd name="connsiteX176" fmla="*/ 3986236 w 5552708"/>
              <a:gd name="connsiteY176" fmla="*/ 6377584 h 6858000"/>
              <a:gd name="connsiteX177" fmla="*/ 3911599 w 5552708"/>
              <a:gd name="connsiteY177" fmla="*/ 6509659 h 6858000"/>
              <a:gd name="connsiteX178" fmla="*/ 3858869 w 5552708"/>
              <a:gd name="connsiteY178" fmla="*/ 6582751 h 6858000"/>
              <a:gd name="connsiteX179" fmla="*/ 3770950 w 5552708"/>
              <a:gd name="connsiteY179" fmla="*/ 6757987 h 6858000"/>
              <a:gd name="connsiteX180" fmla="*/ 3749766 w 5552708"/>
              <a:gd name="connsiteY180" fmla="*/ 6858000 h 6858000"/>
              <a:gd name="connsiteX181" fmla="*/ 12348 w 5552708"/>
              <a:gd name="connsiteY181" fmla="*/ 6858000 h 6858000"/>
              <a:gd name="connsiteX182" fmla="*/ 0 w 5552708"/>
              <a:gd name="connsiteY182" fmla="*/ 67256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5552708" h="6858000">
                <a:moveTo>
                  <a:pt x="0" y="0"/>
                </a:moveTo>
                <a:lnTo>
                  <a:pt x="5443651" y="0"/>
                </a:lnTo>
                <a:lnTo>
                  <a:pt x="5443781" y="512"/>
                </a:lnTo>
                <a:cubicBezTo>
                  <a:pt x="5446206" y="7309"/>
                  <a:pt x="5449083" y="15278"/>
                  <a:pt x="5444033" y="20501"/>
                </a:cubicBezTo>
                <a:cubicBezTo>
                  <a:pt x="5435420" y="27795"/>
                  <a:pt x="5439966" y="35996"/>
                  <a:pt x="5439390" y="44768"/>
                </a:cubicBezTo>
                <a:cubicBezTo>
                  <a:pt x="5431962" y="55410"/>
                  <a:pt x="5437588" y="94208"/>
                  <a:pt x="5443913" y="104988"/>
                </a:cubicBezTo>
                <a:cubicBezTo>
                  <a:pt x="5467308" y="131885"/>
                  <a:pt x="5440518" y="182050"/>
                  <a:pt x="5458241" y="204162"/>
                </a:cubicBezTo>
                <a:cubicBezTo>
                  <a:pt x="5460281" y="211583"/>
                  <a:pt x="5460566" y="218611"/>
                  <a:pt x="5459763" y="225360"/>
                </a:cubicBezTo>
                <a:lnTo>
                  <a:pt x="5454996" y="243902"/>
                </a:lnTo>
                <a:lnTo>
                  <a:pt x="5448597" y="248483"/>
                </a:lnTo>
                <a:lnTo>
                  <a:pt x="5448458" y="260196"/>
                </a:lnTo>
                <a:lnTo>
                  <a:pt x="5447150" y="263377"/>
                </a:lnTo>
                <a:cubicBezTo>
                  <a:pt x="5448938" y="273127"/>
                  <a:pt x="5457762" y="301628"/>
                  <a:pt x="5459187" y="318691"/>
                </a:cubicBezTo>
                <a:cubicBezTo>
                  <a:pt x="5456617" y="351374"/>
                  <a:pt x="5481393" y="329570"/>
                  <a:pt x="5455708" y="365759"/>
                </a:cubicBezTo>
                <a:cubicBezTo>
                  <a:pt x="5472236" y="419311"/>
                  <a:pt x="5443611" y="447897"/>
                  <a:pt x="5473651" y="492182"/>
                </a:cubicBezTo>
                <a:cubicBezTo>
                  <a:pt x="5483259" y="556102"/>
                  <a:pt x="5473858" y="624576"/>
                  <a:pt x="5481453" y="689666"/>
                </a:cubicBezTo>
                <a:cubicBezTo>
                  <a:pt x="5481825" y="737836"/>
                  <a:pt x="5505966" y="768312"/>
                  <a:pt x="5488233" y="816332"/>
                </a:cubicBezTo>
                <a:cubicBezTo>
                  <a:pt x="5492515" y="818482"/>
                  <a:pt x="5526923" y="887911"/>
                  <a:pt x="5529718" y="891550"/>
                </a:cubicBezTo>
                <a:lnTo>
                  <a:pt x="5536104" y="903318"/>
                </a:lnTo>
                <a:lnTo>
                  <a:pt x="5535257" y="905308"/>
                </a:lnTo>
                <a:cubicBezTo>
                  <a:pt x="5534066" y="913418"/>
                  <a:pt x="5535399" y="917837"/>
                  <a:pt x="5537840" y="920621"/>
                </a:cubicBezTo>
                <a:lnTo>
                  <a:pt x="5541663" y="922876"/>
                </a:lnTo>
                <a:lnTo>
                  <a:pt x="5544456" y="933037"/>
                </a:lnTo>
                <a:lnTo>
                  <a:pt x="5552708" y="952132"/>
                </a:lnTo>
                <a:lnTo>
                  <a:pt x="5551675" y="956570"/>
                </a:lnTo>
                <a:lnTo>
                  <a:pt x="5531341" y="1064863"/>
                </a:lnTo>
                <a:cubicBezTo>
                  <a:pt x="5534620" y="1074818"/>
                  <a:pt x="5537566" y="1085372"/>
                  <a:pt x="5539998" y="1096340"/>
                </a:cubicBezTo>
                <a:lnTo>
                  <a:pt x="5541075" y="1102915"/>
                </a:lnTo>
                <a:lnTo>
                  <a:pt x="5540822" y="1103143"/>
                </a:lnTo>
                <a:cubicBezTo>
                  <a:pt x="5540471" y="1104784"/>
                  <a:pt x="5540605" y="1107024"/>
                  <a:pt x="5541413" y="1110274"/>
                </a:cubicBezTo>
                <a:lnTo>
                  <a:pt x="5543038" y="1114901"/>
                </a:lnTo>
                <a:cubicBezTo>
                  <a:pt x="5543735" y="1119151"/>
                  <a:pt x="5544432" y="1123402"/>
                  <a:pt x="5545128" y="1127652"/>
                </a:cubicBezTo>
                <a:lnTo>
                  <a:pt x="5544028" y="1132698"/>
                </a:lnTo>
                <a:cubicBezTo>
                  <a:pt x="5534609" y="1151029"/>
                  <a:pt x="5496304" y="1149042"/>
                  <a:pt x="5514811" y="1177140"/>
                </a:cubicBezTo>
                <a:cubicBezTo>
                  <a:pt x="5509719" y="1211798"/>
                  <a:pt x="5486957" y="1231445"/>
                  <a:pt x="5496402" y="1265293"/>
                </a:cubicBezTo>
                <a:cubicBezTo>
                  <a:pt x="5491550" y="1297727"/>
                  <a:pt x="5479431" y="1324727"/>
                  <a:pt x="5481620" y="1353039"/>
                </a:cubicBezTo>
                <a:cubicBezTo>
                  <a:pt x="5473631" y="1363324"/>
                  <a:pt x="5469597" y="1373497"/>
                  <a:pt x="5477938" y="1385038"/>
                </a:cubicBezTo>
                <a:cubicBezTo>
                  <a:pt x="5470625" y="1414924"/>
                  <a:pt x="5455771" y="1420367"/>
                  <a:pt x="5464009" y="1441067"/>
                </a:cubicBezTo>
                <a:cubicBezTo>
                  <a:pt x="5439287" y="1455035"/>
                  <a:pt x="5447714" y="1457216"/>
                  <a:pt x="5453063" y="1466104"/>
                </a:cubicBezTo>
                <a:cubicBezTo>
                  <a:pt x="5453164" y="1466506"/>
                  <a:pt x="5453267" y="1466908"/>
                  <a:pt x="5453368" y="1467310"/>
                </a:cubicBezTo>
                <a:lnTo>
                  <a:pt x="5449849" y="1469198"/>
                </a:lnTo>
                <a:lnTo>
                  <a:pt x="5447717" y="1473816"/>
                </a:lnTo>
                <a:lnTo>
                  <a:pt x="5446906" y="1487106"/>
                </a:lnTo>
                <a:cubicBezTo>
                  <a:pt x="5447081" y="1488810"/>
                  <a:pt x="5447254" y="1490514"/>
                  <a:pt x="5447429" y="1492218"/>
                </a:cubicBezTo>
                <a:cubicBezTo>
                  <a:pt x="5447480" y="1495695"/>
                  <a:pt x="5447119" y="1497953"/>
                  <a:pt x="5446434" y="1499455"/>
                </a:cubicBezTo>
                <a:lnTo>
                  <a:pt x="5446146" y="1499600"/>
                </a:lnTo>
                <a:lnTo>
                  <a:pt x="5445728" y="1506449"/>
                </a:lnTo>
                <a:cubicBezTo>
                  <a:pt x="5445627" y="1518090"/>
                  <a:pt x="5446096" y="1529498"/>
                  <a:pt x="5447013" y="1540420"/>
                </a:cubicBezTo>
                <a:cubicBezTo>
                  <a:pt x="5431084" y="1547368"/>
                  <a:pt x="5443219" y="1588924"/>
                  <a:pt x="5416036" y="1580834"/>
                </a:cubicBezTo>
                <a:cubicBezTo>
                  <a:pt x="5416447" y="1595454"/>
                  <a:pt x="5426812" y="1605684"/>
                  <a:pt x="5409252" y="1598373"/>
                </a:cubicBezTo>
                <a:cubicBezTo>
                  <a:pt x="5408864" y="1603115"/>
                  <a:pt x="5406927" y="1605804"/>
                  <a:pt x="5404223" y="1607549"/>
                </a:cubicBezTo>
                <a:lnTo>
                  <a:pt x="5403003" y="1607994"/>
                </a:lnTo>
                <a:lnTo>
                  <a:pt x="5404366" y="1640580"/>
                </a:lnTo>
                <a:lnTo>
                  <a:pt x="5402429" y="1644617"/>
                </a:lnTo>
                <a:cubicBezTo>
                  <a:pt x="5403628" y="1651821"/>
                  <a:pt x="5404828" y="1659024"/>
                  <a:pt x="5406027" y="1666228"/>
                </a:cubicBezTo>
                <a:lnTo>
                  <a:pt x="5409538" y="1680703"/>
                </a:lnTo>
                <a:lnTo>
                  <a:pt x="5405582" y="1870222"/>
                </a:lnTo>
                <a:cubicBezTo>
                  <a:pt x="5407505" y="1917082"/>
                  <a:pt x="5419912" y="1922890"/>
                  <a:pt x="5418948" y="1979530"/>
                </a:cubicBezTo>
                <a:cubicBezTo>
                  <a:pt x="5381653" y="1974789"/>
                  <a:pt x="5447295" y="2092994"/>
                  <a:pt x="5405060" y="2051964"/>
                </a:cubicBezTo>
                <a:cubicBezTo>
                  <a:pt x="5406099" y="2068965"/>
                  <a:pt x="5389286" y="2084064"/>
                  <a:pt x="5378701" y="2073120"/>
                </a:cubicBezTo>
                <a:cubicBezTo>
                  <a:pt x="5397285" y="2126878"/>
                  <a:pt x="5362129" y="2197651"/>
                  <a:pt x="5366006" y="2256053"/>
                </a:cubicBezTo>
                <a:cubicBezTo>
                  <a:pt x="5334011" y="2283221"/>
                  <a:pt x="5362023" y="2269954"/>
                  <a:pt x="5352501" y="2301374"/>
                </a:cubicBezTo>
                <a:cubicBezTo>
                  <a:pt x="5379308" y="2296096"/>
                  <a:pt x="5332887" y="2338416"/>
                  <a:pt x="5361572" y="2344135"/>
                </a:cubicBezTo>
                <a:cubicBezTo>
                  <a:pt x="5358931" y="2349671"/>
                  <a:pt x="5355467" y="2354856"/>
                  <a:pt x="5351776" y="2360013"/>
                </a:cubicBezTo>
                <a:lnTo>
                  <a:pt x="5349856" y="2362723"/>
                </a:lnTo>
                <a:lnTo>
                  <a:pt x="5347182" y="2374239"/>
                </a:lnTo>
                <a:lnTo>
                  <a:pt x="5340172" y="2376629"/>
                </a:lnTo>
                <a:lnTo>
                  <a:pt x="5331662" y="2393351"/>
                </a:lnTo>
                <a:cubicBezTo>
                  <a:pt x="5329441" y="2399746"/>
                  <a:pt x="5328181" y="2406782"/>
                  <a:pt x="5328482" y="2414790"/>
                </a:cubicBezTo>
                <a:cubicBezTo>
                  <a:pt x="5337359" y="2435605"/>
                  <a:pt x="5319289" y="2463646"/>
                  <a:pt x="5316501" y="2490864"/>
                </a:cubicBezTo>
                <a:cubicBezTo>
                  <a:pt x="5317127" y="2495175"/>
                  <a:pt x="5317754" y="2499486"/>
                  <a:pt x="5318378" y="2503797"/>
                </a:cubicBezTo>
                <a:lnTo>
                  <a:pt x="5307008" y="2543608"/>
                </a:lnTo>
                <a:cubicBezTo>
                  <a:pt x="5304307" y="2555015"/>
                  <a:pt x="5302094" y="2566933"/>
                  <a:pt x="5300817" y="2579627"/>
                </a:cubicBezTo>
                <a:lnTo>
                  <a:pt x="5300491" y="2603469"/>
                </a:lnTo>
                <a:lnTo>
                  <a:pt x="5297327" y="2609298"/>
                </a:lnTo>
                <a:cubicBezTo>
                  <a:pt x="5296149" y="2620041"/>
                  <a:pt x="5302481" y="2635343"/>
                  <a:pt x="5292648" y="2632709"/>
                </a:cubicBezTo>
                <a:lnTo>
                  <a:pt x="5294499" y="2645215"/>
                </a:lnTo>
                <a:lnTo>
                  <a:pt x="5284921" y="2655995"/>
                </a:lnTo>
                <a:cubicBezTo>
                  <a:pt x="5282893" y="2657043"/>
                  <a:pt x="5280790" y="2657749"/>
                  <a:pt x="5278681" y="2658097"/>
                </a:cubicBezTo>
                <a:lnTo>
                  <a:pt x="5279052" y="2675265"/>
                </a:lnTo>
                <a:lnTo>
                  <a:pt x="5271485" y="2688260"/>
                </a:lnTo>
                <a:cubicBezTo>
                  <a:pt x="5272192" y="2692435"/>
                  <a:pt x="5272901" y="2696610"/>
                  <a:pt x="5273609" y="2700785"/>
                </a:cubicBezTo>
                <a:lnTo>
                  <a:pt x="5272098" y="2705655"/>
                </a:lnTo>
                <a:lnTo>
                  <a:pt x="5267605" y="2717660"/>
                </a:lnTo>
                <a:cubicBezTo>
                  <a:pt x="5264770" y="2723740"/>
                  <a:pt x="5261426" y="2730522"/>
                  <a:pt x="5258449" y="2738177"/>
                </a:cubicBezTo>
                <a:lnTo>
                  <a:pt x="5256679" y="2744727"/>
                </a:lnTo>
                <a:lnTo>
                  <a:pt x="5245116" y="2757932"/>
                </a:lnTo>
                <a:cubicBezTo>
                  <a:pt x="5236430" y="2767502"/>
                  <a:pt x="5230416" y="2775146"/>
                  <a:pt x="5233122" y="2784915"/>
                </a:cubicBezTo>
                <a:cubicBezTo>
                  <a:pt x="5221620" y="2799359"/>
                  <a:pt x="5193828" y="2806744"/>
                  <a:pt x="5197792" y="2830475"/>
                </a:cubicBezTo>
                <a:cubicBezTo>
                  <a:pt x="5186798" y="2821932"/>
                  <a:pt x="5192955" y="2855565"/>
                  <a:pt x="5180199" y="2857691"/>
                </a:cubicBezTo>
                <a:cubicBezTo>
                  <a:pt x="5170100" y="2858096"/>
                  <a:pt x="5169614" y="2868393"/>
                  <a:pt x="5164940" y="2875644"/>
                </a:cubicBezTo>
                <a:cubicBezTo>
                  <a:pt x="5154127" y="2879787"/>
                  <a:pt x="5139696" y="2917521"/>
                  <a:pt x="5139323" y="2931296"/>
                </a:cubicBezTo>
                <a:cubicBezTo>
                  <a:pt x="5144210" y="2970932"/>
                  <a:pt x="5099528" y="2996158"/>
                  <a:pt x="5102390" y="3027705"/>
                </a:cubicBezTo>
                <a:cubicBezTo>
                  <a:pt x="5100365" y="3035586"/>
                  <a:pt x="5097192" y="3041915"/>
                  <a:pt x="5093321" y="3047244"/>
                </a:cubicBezTo>
                <a:lnTo>
                  <a:pt x="5080729" y="3060118"/>
                </a:lnTo>
                <a:lnTo>
                  <a:pt x="5073626" y="3059690"/>
                </a:lnTo>
                <a:lnTo>
                  <a:pt x="5067867" y="3069806"/>
                </a:lnTo>
                <a:lnTo>
                  <a:pt x="5065335" y="3071678"/>
                </a:lnTo>
                <a:cubicBezTo>
                  <a:pt x="5060475" y="3075234"/>
                  <a:pt x="5055815" y="3078901"/>
                  <a:pt x="5051806" y="3083233"/>
                </a:cubicBezTo>
                <a:cubicBezTo>
                  <a:pt x="5076417" y="3100024"/>
                  <a:pt x="5021773" y="3122856"/>
                  <a:pt x="5047824" y="3128247"/>
                </a:cubicBezTo>
                <a:cubicBezTo>
                  <a:pt x="5030083" y="3154978"/>
                  <a:pt x="5059535" y="3153095"/>
                  <a:pt x="5022444" y="3166893"/>
                </a:cubicBezTo>
                <a:cubicBezTo>
                  <a:pt x="5009215" y="3225035"/>
                  <a:pt x="4960350" y="3252747"/>
                  <a:pt x="4961916" y="3312149"/>
                </a:cubicBezTo>
                <a:cubicBezTo>
                  <a:pt x="4955371" y="3297387"/>
                  <a:pt x="4932004" y="3332561"/>
                  <a:pt x="4928070" y="3349450"/>
                </a:cubicBezTo>
                <a:cubicBezTo>
                  <a:pt x="4901199" y="3293116"/>
                  <a:pt x="4891428" y="3463059"/>
                  <a:pt x="4858652" y="3443841"/>
                </a:cubicBezTo>
                <a:cubicBezTo>
                  <a:pt x="4840872" y="3495884"/>
                  <a:pt x="4832958" y="3617975"/>
                  <a:pt x="4821392" y="3661714"/>
                </a:cubicBezTo>
                <a:cubicBezTo>
                  <a:pt x="4823621" y="3666551"/>
                  <a:pt x="4824768" y="3671561"/>
                  <a:pt x="4825147" y="3676668"/>
                </a:cubicBezTo>
                <a:lnTo>
                  <a:pt x="4824341" y="3691352"/>
                </a:lnTo>
                <a:lnTo>
                  <a:pt x="4822735" y="3692500"/>
                </a:lnTo>
                <a:cubicBezTo>
                  <a:pt x="4817912" y="3698748"/>
                  <a:pt x="4816795" y="3703524"/>
                  <a:pt x="4817318" y="3707640"/>
                </a:cubicBezTo>
                <a:lnTo>
                  <a:pt x="4819146" y="3712253"/>
                </a:lnTo>
                <a:lnTo>
                  <a:pt x="4816373" y="3723048"/>
                </a:lnTo>
                <a:lnTo>
                  <a:pt x="4813460" y="3745409"/>
                </a:lnTo>
                <a:lnTo>
                  <a:pt x="4810527" y="3748566"/>
                </a:lnTo>
                <a:cubicBezTo>
                  <a:pt x="4798737" y="3762490"/>
                  <a:pt x="4755451" y="3809983"/>
                  <a:pt x="4742720" y="3828954"/>
                </a:cubicBezTo>
                <a:lnTo>
                  <a:pt x="4731784" y="3868871"/>
                </a:lnTo>
                <a:lnTo>
                  <a:pt x="4731481" y="3868898"/>
                </a:lnTo>
                <a:cubicBezTo>
                  <a:pt x="4730422" y="3870084"/>
                  <a:pt x="4729442" y="3872132"/>
                  <a:pt x="4728490" y="3875525"/>
                </a:cubicBezTo>
                <a:lnTo>
                  <a:pt x="4727500" y="3880683"/>
                </a:lnTo>
                <a:lnTo>
                  <a:pt x="4719663" y="3896892"/>
                </a:lnTo>
                <a:lnTo>
                  <a:pt x="4715899" y="3897345"/>
                </a:lnTo>
                <a:cubicBezTo>
                  <a:pt x="4715876" y="3897775"/>
                  <a:pt x="4715854" y="3898203"/>
                  <a:pt x="4715832" y="3898632"/>
                </a:cubicBezTo>
                <a:lnTo>
                  <a:pt x="4618476" y="4076334"/>
                </a:lnTo>
                <a:cubicBezTo>
                  <a:pt x="4617399" y="4112851"/>
                  <a:pt x="4590920" y="4122978"/>
                  <a:pt x="4576303" y="4154580"/>
                </a:cubicBezTo>
                <a:cubicBezTo>
                  <a:pt x="4585172" y="4189077"/>
                  <a:pt x="4550681" y="4172136"/>
                  <a:pt x="4536795" y="4186216"/>
                </a:cubicBezTo>
                <a:lnTo>
                  <a:pt x="4534335" y="4190678"/>
                </a:lnTo>
                <a:lnTo>
                  <a:pt x="4532585" y="4203860"/>
                </a:lnTo>
                <a:cubicBezTo>
                  <a:pt x="4532638" y="4205567"/>
                  <a:pt x="4532692" y="4207276"/>
                  <a:pt x="4532745" y="4208983"/>
                </a:cubicBezTo>
                <a:cubicBezTo>
                  <a:pt x="4532551" y="4212450"/>
                  <a:pt x="4532031" y="4214675"/>
                  <a:pt x="4531239" y="4216126"/>
                </a:cubicBezTo>
                <a:lnTo>
                  <a:pt x="4530941" y="4216251"/>
                </a:lnTo>
                <a:lnTo>
                  <a:pt x="4530039" y="4223045"/>
                </a:lnTo>
                <a:cubicBezTo>
                  <a:pt x="4529114" y="4234633"/>
                  <a:pt x="4528779" y="4246020"/>
                  <a:pt x="4528920" y="4256957"/>
                </a:cubicBezTo>
                <a:cubicBezTo>
                  <a:pt x="4512505" y="4262858"/>
                  <a:pt x="4521695" y="4305010"/>
                  <a:pt x="4495092" y="4295227"/>
                </a:cubicBezTo>
                <a:cubicBezTo>
                  <a:pt x="4494469" y="4309813"/>
                  <a:pt x="4504108" y="4320656"/>
                  <a:pt x="4487069" y="4312260"/>
                </a:cubicBezTo>
                <a:cubicBezTo>
                  <a:pt x="4486347" y="4316957"/>
                  <a:pt x="4484219" y="4319510"/>
                  <a:pt x="4481391" y="4321074"/>
                </a:cubicBezTo>
                <a:lnTo>
                  <a:pt x="4480140" y="4321443"/>
                </a:lnTo>
                <a:lnTo>
                  <a:pt x="4479199" y="4353976"/>
                </a:lnTo>
                <a:lnTo>
                  <a:pt x="4476976" y="4357874"/>
                </a:lnTo>
                <a:cubicBezTo>
                  <a:pt x="4477666" y="4365122"/>
                  <a:pt x="4478355" y="4372372"/>
                  <a:pt x="4479044" y="4379621"/>
                </a:cubicBezTo>
                <a:lnTo>
                  <a:pt x="4478683" y="4390568"/>
                </a:lnTo>
                <a:lnTo>
                  <a:pt x="4481532" y="4394254"/>
                </a:lnTo>
                <a:cubicBezTo>
                  <a:pt x="4482969" y="4397909"/>
                  <a:pt x="4482918" y="4402720"/>
                  <a:pt x="4479499" y="4410114"/>
                </a:cubicBezTo>
                <a:lnTo>
                  <a:pt x="4478153" y="4411710"/>
                </a:lnTo>
                <a:lnTo>
                  <a:pt x="4480616" y="4425622"/>
                </a:lnTo>
                <a:cubicBezTo>
                  <a:pt x="4482131" y="4430247"/>
                  <a:pt x="4484387" y="4434528"/>
                  <a:pt x="4487688" y="4438292"/>
                </a:cubicBezTo>
                <a:cubicBezTo>
                  <a:pt x="4457664" y="4477897"/>
                  <a:pt x="4468221" y="4523123"/>
                  <a:pt x="4454727" y="4569970"/>
                </a:cubicBezTo>
                <a:cubicBezTo>
                  <a:pt x="4417898" y="4583966"/>
                  <a:pt x="4440689" y="4674230"/>
                  <a:pt x="4469804" y="4692415"/>
                </a:cubicBezTo>
                <a:cubicBezTo>
                  <a:pt x="4432851" y="4685322"/>
                  <a:pt x="4490117" y="4807198"/>
                  <a:pt x="4450795" y="4763659"/>
                </a:cubicBezTo>
                <a:cubicBezTo>
                  <a:pt x="4450628" y="4780652"/>
                  <a:pt x="4432755" y="4794620"/>
                  <a:pt x="4422945" y="4783049"/>
                </a:cubicBezTo>
                <a:cubicBezTo>
                  <a:pt x="4437721" y="4837759"/>
                  <a:pt x="4397569" y="4905997"/>
                  <a:pt x="4397314" y="4964397"/>
                </a:cubicBezTo>
                <a:cubicBezTo>
                  <a:pt x="4363407" y="4989414"/>
                  <a:pt x="4392349" y="4977986"/>
                  <a:pt x="4380606" y="5008665"/>
                </a:cubicBezTo>
                <a:cubicBezTo>
                  <a:pt x="4407778" y="5005114"/>
                  <a:pt x="4358378" y="5044304"/>
                  <a:pt x="4386649" y="5051823"/>
                </a:cubicBezTo>
                <a:cubicBezTo>
                  <a:pt x="4383620" y="5057169"/>
                  <a:pt x="4379789" y="5062109"/>
                  <a:pt x="4375733" y="5067011"/>
                </a:cubicBezTo>
                <a:lnTo>
                  <a:pt x="4373624" y="5069584"/>
                </a:lnTo>
                <a:lnTo>
                  <a:pt x="4370134" y="5080883"/>
                </a:lnTo>
                <a:lnTo>
                  <a:pt x="4362957" y="5082819"/>
                </a:lnTo>
                <a:lnTo>
                  <a:pt x="4333195" y="5221840"/>
                </a:lnTo>
                <a:cubicBezTo>
                  <a:pt x="4335888" y="5234770"/>
                  <a:pt x="4329894" y="5274591"/>
                  <a:pt x="4320037" y="5281999"/>
                </a:cubicBezTo>
                <a:cubicBezTo>
                  <a:pt x="4316990" y="5290274"/>
                  <a:pt x="4318795" y="5300010"/>
                  <a:pt x="4308816" y="5303704"/>
                </a:cubicBezTo>
                <a:cubicBezTo>
                  <a:pt x="4300851" y="5321498"/>
                  <a:pt x="4282560" y="5362240"/>
                  <a:pt x="4272244" y="5388756"/>
                </a:cubicBezTo>
                <a:cubicBezTo>
                  <a:pt x="4281980" y="5405143"/>
                  <a:pt x="4255067" y="5425092"/>
                  <a:pt x="4246915" y="5462809"/>
                </a:cubicBezTo>
                <a:cubicBezTo>
                  <a:pt x="4258299" y="5480842"/>
                  <a:pt x="4241233" y="5488203"/>
                  <a:pt x="4255030" y="5521632"/>
                </a:cubicBezTo>
                <a:cubicBezTo>
                  <a:pt x="4253005" y="5522647"/>
                  <a:pt x="4251068" y="5523996"/>
                  <a:pt x="4249277" y="5525636"/>
                </a:cubicBezTo>
                <a:cubicBezTo>
                  <a:pt x="4238872" y="5535166"/>
                  <a:pt x="4235581" y="5552275"/>
                  <a:pt x="4241924" y="5563850"/>
                </a:cubicBezTo>
                <a:cubicBezTo>
                  <a:pt x="4259047" y="5616453"/>
                  <a:pt x="4250256" y="5660812"/>
                  <a:pt x="4248240" y="5703386"/>
                </a:cubicBezTo>
                <a:cubicBezTo>
                  <a:pt x="4243085" y="5751111"/>
                  <a:pt x="4218929" y="5715189"/>
                  <a:pt x="4232982" y="5777907"/>
                </a:cubicBezTo>
                <a:cubicBezTo>
                  <a:pt x="4221558" y="5782651"/>
                  <a:pt x="4219728" y="5790057"/>
                  <a:pt x="4222394" y="5803443"/>
                </a:cubicBezTo>
                <a:cubicBezTo>
                  <a:pt x="4219121" y="5826511"/>
                  <a:pt x="4193576" y="5820653"/>
                  <a:pt x="4204974" y="5846279"/>
                </a:cubicBezTo>
                <a:cubicBezTo>
                  <a:pt x="4191825" y="5839931"/>
                  <a:pt x="4191753" y="5888934"/>
                  <a:pt x="4179217" y="5876046"/>
                </a:cubicBezTo>
                <a:cubicBezTo>
                  <a:pt x="4163863" y="5888983"/>
                  <a:pt x="4183376" y="5899672"/>
                  <a:pt x="4169698" y="5912761"/>
                </a:cubicBezTo>
                <a:cubicBezTo>
                  <a:pt x="4164113" y="5929085"/>
                  <a:pt x="4186281" y="5905514"/>
                  <a:pt x="4183963" y="5924201"/>
                </a:cubicBezTo>
                <a:lnTo>
                  <a:pt x="4143073" y="6020347"/>
                </a:lnTo>
                <a:cubicBezTo>
                  <a:pt x="4148635" y="6035084"/>
                  <a:pt x="4142583" y="6045204"/>
                  <a:pt x="4132699" y="6054447"/>
                </a:cubicBezTo>
                <a:cubicBezTo>
                  <a:pt x="4128762" y="6085993"/>
                  <a:pt x="4111337" y="6112491"/>
                  <a:pt x="4099744" y="6146773"/>
                </a:cubicBezTo>
                <a:cubicBezTo>
                  <a:pt x="4101611" y="6186210"/>
                  <a:pt x="4075513" y="6201974"/>
                  <a:pt x="4063216" y="6238624"/>
                </a:cubicBezTo>
                <a:cubicBezTo>
                  <a:pt x="4076714" y="6279119"/>
                  <a:pt x="4027194" y="6257865"/>
                  <a:pt x="4021696" y="6289517"/>
                </a:cubicBezTo>
                <a:cubicBezTo>
                  <a:pt x="4030060" y="6343907"/>
                  <a:pt x="4004638" y="6285373"/>
                  <a:pt x="3993817" y="6365399"/>
                </a:cubicBezTo>
                <a:cubicBezTo>
                  <a:pt x="3996125" y="6370415"/>
                  <a:pt x="3990553" y="6379380"/>
                  <a:pt x="3986236" y="6377584"/>
                </a:cubicBezTo>
                <a:cubicBezTo>
                  <a:pt x="3984044" y="6395147"/>
                  <a:pt x="3911719" y="6484083"/>
                  <a:pt x="3911599" y="6509659"/>
                </a:cubicBezTo>
                <a:cubicBezTo>
                  <a:pt x="3888028" y="6555694"/>
                  <a:pt x="3870378" y="6548451"/>
                  <a:pt x="3858869" y="6582751"/>
                </a:cubicBezTo>
                <a:cubicBezTo>
                  <a:pt x="3834576" y="6620569"/>
                  <a:pt x="3820634" y="6692927"/>
                  <a:pt x="3770950" y="6757987"/>
                </a:cubicBezTo>
                <a:lnTo>
                  <a:pt x="3749766" y="6858000"/>
                </a:lnTo>
                <a:lnTo>
                  <a:pt x="12348" y="6858000"/>
                </a:lnTo>
                <a:lnTo>
                  <a:pt x="0" y="6725668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1544C3-40DE-D57E-F48C-CD99D1779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8" y="896469"/>
            <a:ext cx="3820630" cy="3005643"/>
          </a:xfrm>
        </p:spPr>
        <p:txBody>
          <a:bodyPr anchor="t">
            <a:normAutofit/>
          </a:bodyPr>
          <a:lstStyle/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Définition formelle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FA5634-660A-01F9-611C-A465E065A17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552708" y="896469"/>
            <a:ext cx="5945025" cy="531943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« l’ensemble de théories et de techniques mises en œuvre en vue de réaliser des machines capables de simuler l'intelligence humaine »</a:t>
            </a:r>
          </a:p>
        </p:txBody>
      </p:sp>
    </p:spTree>
    <p:extLst>
      <p:ext uri="{BB962C8B-B14F-4D97-AF65-F5344CB8AC3E}">
        <p14:creationId xmlns:p14="http://schemas.microsoft.com/office/powerpoint/2010/main" val="2838456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77B080-C152-9F68-4D72-154640251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3" y="393380"/>
            <a:ext cx="10313960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Toutes les IA ne sont pas « intelligentes »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DE1274-16E4-4C2F-413E-9F886E7D9C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078943" y="2337520"/>
            <a:ext cx="3373624" cy="3365190"/>
          </a:xfrm>
          <a:prstGeom prst="rect">
            <a:avLst/>
          </a:prstGeom>
        </p:spPr>
      </p:pic>
      <p:pic>
        <p:nvPicPr>
          <p:cNvPr id="8" name="Content Placeholder 7" descr="A cartoon robot with a light bulb&#10;&#10;Description automatically generated with medium confidence">
            <a:extLst>
              <a:ext uri="{FF2B5EF4-FFF2-40B4-BE49-F238E27FC236}">
                <a16:creationId xmlns:a16="http://schemas.microsoft.com/office/drawing/2014/main" id="{69DD07EE-5527-08CA-427C-569C3130F6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099" y="2337520"/>
            <a:ext cx="3373624" cy="3365190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10E243-A46F-EA2E-D4F7-A0FCD72E7C30}"/>
              </a:ext>
            </a:extLst>
          </p:cNvPr>
          <p:cNvSpPr txBox="1"/>
          <p:nvPr/>
        </p:nvSpPr>
        <p:spPr>
          <a:xfrm>
            <a:off x="497973" y="1218973"/>
            <a:ext cx="1077136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800" b="1" i="1" dirty="0"/>
              <a:t>IA:</a:t>
            </a:r>
            <a:r>
              <a:rPr lang="fr-FR" sz="2800" b="1" dirty="0"/>
              <a:t> « l’ensemble de théories et de techniques mises en œuvre en vue de réaliser des machines capables de simuler l'intelligence humaine »</a:t>
            </a:r>
          </a:p>
        </p:txBody>
      </p:sp>
    </p:spTree>
    <p:extLst>
      <p:ext uri="{BB962C8B-B14F-4D97-AF65-F5344CB8AC3E}">
        <p14:creationId xmlns:p14="http://schemas.microsoft.com/office/powerpoint/2010/main" val="341661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d’IA "simple"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7ED6BFD-DEB8-FB42-5AA2-713604BE5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1052038"/>
              </p:ext>
            </p:extLst>
          </p:nvPr>
        </p:nvGraphicFramePr>
        <p:xfrm>
          <a:off x="2284714" y="2252133"/>
          <a:ext cx="3240000" cy="324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339034577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87624495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99931620"/>
                    </a:ext>
                  </a:extLst>
                </a:gridCol>
              </a:tblGrid>
              <a:tr h="108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  <a:endParaRPr lang="fr-FR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  <a:endParaRPr lang="fr-FR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129957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C00000"/>
                          </a:solidFill>
                        </a:rPr>
                        <a:t>X</a:t>
                      </a:r>
                      <a:endParaRPr lang="fr-FR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473886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6036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1168219-1B48-7BA8-1784-D8084640F534}"/>
              </a:ext>
            </a:extLst>
          </p:cNvPr>
          <p:cNvSpPr txBox="1"/>
          <p:nvPr/>
        </p:nvSpPr>
        <p:spPr>
          <a:xfrm>
            <a:off x="6870914" y="2645833"/>
            <a:ext cx="6078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" name="Free-form: Shape 10">
            <a:extLst>
              <a:ext uri="{FF2B5EF4-FFF2-40B4-BE49-F238E27FC236}">
                <a16:creationId xmlns:a16="http://schemas.microsoft.com/office/drawing/2014/main" id="{67071EFB-78E5-40D3-6349-05AEDD1661B7}"/>
              </a:ext>
            </a:extLst>
          </p:cNvPr>
          <p:cNvSpPr/>
          <p:nvPr/>
        </p:nvSpPr>
        <p:spPr>
          <a:xfrm>
            <a:off x="5118100" y="3191934"/>
            <a:ext cx="1625600" cy="575227"/>
          </a:xfrm>
          <a:custGeom>
            <a:avLst/>
            <a:gdLst>
              <a:gd name="connsiteX0" fmla="*/ 2506133 w 2506133"/>
              <a:gd name="connsiteY0" fmla="*/ 0 h 982134"/>
              <a:gd name="connsiteX1" fmla="*/ 948267 w 2506133"/>
              <a:gd name="connsiteY1" fmla="*/ 317500 h 982134"/>
              <a:gd name="connsiteX2" fmla="*/ 0 w 2506133"/>
              <a:gd name="connsiteY2" fmla="*/ 982134 h 982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6133" h="982134">
                <a:moveTo>
                  <a:pt x="2506133" y="0"/>
                </a:moveTo>
                <a:cubicBezTo>
                  <a:pt x="1936044" y="76905"/>
                  <a:pt x="1365956" y="153811"/>
                  <a:pt x="948267" y="317500"/>
                </a:cubicBezTo>
                <a:cubicBezTo>
                  <a:pt x="530578" y="481189"/>
                  <a:pt x="265289" y="731661"/>
                  <a:pt x="0" y="982134"/>
                </a:cubicBezTo>
              </a:path>
            </a:pathLst>
          </a:custGeom>
          <a:noFill/>
          <a:ln w="571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2BD4E9-2C4A-5ABA-8EFF-A646CF4F6F32}"/>
              </a:ext>
            </a:extLst>
          </p:cNvPr>
          <p:cNvSpPr txBox="1"/>
          <p:nvPr/>
        </p:nvSpPr>
        <p:spPr>
          <a:xfrm>
            <a:off x="2603465" y="5725054"/>
            <a:ext cx="5842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i="1" dirty="0"/>
              <a:t>« Si deux symboles alignés, bloquer la ligne. »</a:t>
            </a:r>
          </a:p>
        </p:txBody>
      </p:sp>
    </p:spTree>
    <p:extLst>
      <p:ext uri="{BB962C8B-B14F-4D97-AF65-F5344CB8AC3E}">
        <p14:creationId xmlns:p14="http://schemas.microsoft.com/office/powerpoint/2010/main" val="1949032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14BAF1-E3E0-20D0-D614-BCA793500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Paradigmes d’IA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25F3AC-7BE7-379D-B646-71B835E47A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Programmation « classique »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EBFECE-45E1-BAAA-8D7F-CD7DD8605A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Apprentissage profond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DEBFDFD-53F5-1F9D-FF31-BF7DB3770CD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21500" y="2505075"/>
            <a:ext cx="3684588" cy="3684588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9DE9698F-44F3-3230-1DE8-F08EAE7C63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76387" y="2505075"/>
            <a:ext cx="3684588" cy="3684588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992528-0855-6B35-EC22-5A82CE0F8685}"/>
              </a:ext>
            </a:extLst>
          </p:cNvPr>
          <p:cNvSpPr txBox="1"/>
          <p:nvPr/>
        </p:nvSpPr>
        <p:spPr>
          <a:xfrm>
            <a:off x="184826" y="4940233"/>
            <a:ext cx="3331361" cy="1754326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Si situation A, faire action a</a:t>
            </a:r>
          </a:p>
          <a:p>
            <a:r>
              <a:rPr lang="fr-FR" dirty="0"/>
              <a:t>Si situation B, faire action b</a:t>
            </a:r>
          </a:p>
          <a:p>
            <a:r>
              <a:rPr lang="fr-FR" dirty="0"/>
              <a:t>Si situation C, faire action c</a:t>
            </a:r>
          </a:p>
          <a:p>
            <a:r>
              <a:rPr lang="fr-FR" dirty="0"/>
              <a:t>Si situation D, faire action a et b</a:t>
            </a:r>
          </a:p>
          <a:p>
            <a:r>
              <a:rPr lang="fr-FR" dirty="0"/>
              <a:t>Si situation E, faire action C puis a</a:t>
            </a:r>
          </a:p>
          <a:p>
            <a:r>
              <a:rPr lang="fr-FR" dirty="0"/>
              <a:t>Si non, faire action 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0409F-6908-571B-41AF-C79565217A39}"/>
              </a:ext>
            </a:extLst>
          </p:cNvPr>
          <p:cNvSpPr txBox="1"/>
          <p:nvPr/>
        </p:nvSpPr>
        <p:spPr>
          <a:xfrm>
            <a:off x="6931027" y="5130736"/>
            <a:ext cx="3082319" cy="646331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Regarde ces exemples</a:t>
            </a:r>
          </a:p>
          <a:p>
            <a:r>
              <a:rPr lang="fr-FR" dirty="0"/>
              <a:t>et trouve les règles à appliquer</a:t>
            </a:r>
          </a:p>
        </p:txBody>
      </p:sp>
    </p:spTree>
    <p:extLst>
      <p:ext uri="{BB962C8B-B14F-4D97-AF65-F5344CB8AC3E}">
        <p14:creationId xmlns:p14="http://schemas.microsoft.com/office/powerpoint/2010/main" val="311237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 classique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48B7A3-8F8C-3AF7-EFC5-6C7E522A0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r>
              <a:rPr lang="fr-FR" dirty="0"/>
              <a:t>Si situation A, faire action a</a:t>
            </a:r>
          </a:p>
          <a:p>
            <a:r>
              <a:rPr lang="fr-FR" dirty="0"/>
              <a:t>Si situation B, faire action b</a:t>
            </a:r>
          </a:p>
          <a:p>
            <a:r>
              <a:rPr lang="fr-FR" dirty="0"/>
              <a:t>Si situation C, faire action c</a:t>
            </a:r>
          </a:p>
          <a:p>
            <a:r>
              <a:rPr lang="fr-FR" dirty="0"/>
              <a:t>Si situation D, faire action a et b</a:t>
            </a:r>
          </a:p>
          <a:p>
            <a:r>
              <a:rPr lang="fr-FR" dirty="0"/>
              <a:t>Si situation E, faire action C puis a</a:t>
            </a:r>
          </a:p>
          <a:p>
            <a:r>
              <a:rPr lang="fr-FR" dirty="0"/>
              <a:t>Si non, faire action z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6028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693</Words>
  <Application>Microsoft Office PowerPoint</Application>
  <PresentationFormat>Widescreen</PresentationFormat>
  <Paragraphs>131</Paragraphs>
  <Slides>27</Slides>
  <Notes>7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Office Theme</vt:lpstr>
      <vt:lpstr>Intelligences Artificielles</vt:lpstr>
      <vt:lpstr>Qu’est-ce que l’intelligence?</vt:lpstr>
      <vt:lpstr>Qu’est-ce que l’intelligence  « artificielle » ?</vt:lpstr>
      <vt:lpstr>PowerPoint Presentation</vt:lpstr>
      <vt:lpstr>Définition formelle</vt:lpstr>
      <vt:lpstr>Toutes les IA ne sont pas « intelligentes »</vt:lpstr>
      <vt:lpstr>Exemple d’IA "simple"</vt:lpstr>
      <vt:lpstr>Paradigmes d’IA</vt:lpstr>
      <vt:lpstr>Paradigme classique</vt:lpstr>
      <vt:lpstr>Paradigme d’apprentissage profond</vt:lpstr>
      <vt:lpstr>Comment “trouver les règles à appliquer »?</vt:lpstr>
      <vt:lpstr>Trouver les bons paramètres</vt:lpstr>
      <vt:lpstr>A vous d’essayer!</vt:lpstr>
      <vt:lpstr>Evaluer les paramètres</vt:lpstr>
      <vt:lpstr>L’apprentissage automatique</vt:lpstr>
      <vt:lpstr>Paramétrage d’un algorithme classique</vt:lpstr>
      <vt:lpstr>Comment fabriquer des “machines à tout faire”?</vt:lpstr>
      <vt:lpstr>Le cerveau</vt:lpstr>
      <vt:lpstr>Neurone biologique</vt:lpstr>
      <vt:lpstr>Neurones biologiques</vt:lpstr>
      <vt:lpstr>L'intégration synaptique</vt:lpstr>
      <vt:lpstr>L'intégration synaptique</vt:lpstr>
      <vt:lpstr>L'intégration synaptique</vt:lpstr>
      <vt:lpstr>Simulation d’un neurone </vt:lpstr>
      <vt:lpstr>Simulation d’un neurone </vt:lpstr>
      <vt:lpstr>Simulation d’un neurone </vt:lpstr>
      <vt:lpstr>Simulation d’un neurone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Intelligences Artificielles</dc:title>
  <dc:creator>Paul Dubois</dc:creator>
  <cp:lastModifiedBy>Paul Dubois</cp:lastModifiedBy>
  <cp:revision>31</cp:revision>
  <dcterms:created xsi:type="dcterms:W3CDTF">2023-05-24T00:27:17Z</dcterms:created>
  <dcterms:modified xsi:type="dcterms:W3CDTF">2023-06-30T20:02:13Z</dcterms:modified>
</cp:coreProperties>
</file>

<file path=docProps/thumbnail.jpeg>
</file>